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6" r:id="rId1"/>
  </p:sldMasterIdLst>
  <p:notesMasterIdLst>
    <p:notesMasterId r:id="rId15"/>
  </p:notesMasterIdLst>
  <p:handoutMasterIdLst>
    <p:handoutMasterId r:id="rId16"/>
  </p:handoutMasterIdLst>
  <p:sldIdLst>
    <p:sldId id="256" r:id="rId2"/>
    <p:sldId id="263" r:id="rId3"/>
    <p:sldId id="266" r:id="rId4"/>
    <p:sldId id="272" r:id="rId5"/>
    <p:sldId id="262" r:id="rId6"/>
    <p:sldId id="268" r:id="rId7"/>
    <p:sldId id="269" r:id="rId8"/>
    <p:sldId id="270" r:id="rId9"/>
    <p:sldId id="271" r:id="rId10"/>
    <p:sldId id="274" r:id="rId11"/>
    <p:sldId id="276" r:id="rId12"/>
    <p:sldId id="273" r:id="rId13"/>
    <p:sldId id="275" r:id="rId14"/>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26"/>
  </p:normalViewPr>
  <p:slideViewPr>
    <p:cSldViewPr snapToGrid="0" snapToObjects="1">
      <p:cViewPr varScale="1">
        <p:scale>
          <a:sx n="151" d="100"/>
          <a:sy n="151" d="100"/>
        </p:scale>
        <p:origin x="456" y="132"/>
      </p:cViewPr>
      <p:guideLst/>
    </p:cSldViewPr>
  </p:slideViewPr>
  <p:notesTextViewPr>
    <p:cViewPr>
      <p:scale>
        <a:sx n="1" d="1"/>
        <a:sy n="1" d="1"/>
      </p:scale>
      <p:origin x="0" y="0"/>
    </p:cViewPr>
  </p:notesTextViewPr>
  <p:notesViewPr>
    <p:cSldViewPr snapToGrid="0" snapToObjects="1">
      <p:cViewPr varScale="1">
        <p:scale>
          <a:sx n="80" d="100"/>
          <a:sy n="80" d="100"/>
        </p:scale>
        <p:origin x="2632"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nnis, Kevin" userId="abe58fcb-cc80-4b3e-9156-763061bf9a5c" providerId="ADAL" clId="{2F889C9B-3D3C-43C0-BA70-B60E02CA2E7D}"/>
    <pc:docChg chg="custSel modSld">
      <pc:chgData name="Minnis, Kevin" userId="abe58fcb-cc80-4b3e-9156-763061bf9a5c" providerId="ADAL" clId="{2F889C9B-3D3C-43C0-BA70-B60E02CA2E7D}" dt="2018-03-30T19:47:37.857" v="114" actId="242"/>
      <pc:docMkLst>
        <pc:docMk/>
      </pc:docMkLst>
      <pc:sldChg chg="modSp">
        <pc:chgData name="Minnis, Kevin" userId="abe58fcb-cc80-4b3e-9156-763061bf9a5c" providerId="ADAL" clId="{2F889C9B-3D3C-43C0-BA70-B60E02CA2E7D}" dt="2018-03-30T19:47:37.857" v="114" actId="242"/>
        <pc:sldMkLst>
          <pc:docMk/>
          <pc:sldMk cId="1791949936" sldId="256"/>
        </pc:sldMkLst>
        <pc:spChg chg="mod">
          <ac:chgData name="Minnis, Kevin" userId="abe58fcb-cc80-4b3e-9156-763061bf9a5c" providerId="ADAL" clId="{2F889C9B-3D3C-43C0-BA70-B60E02CA2E7D}" dt="2018-03-30T19:47:37.857" v="114" actId="242"/>
          <ac:spMkLst>
            <pc:docMk/>
            <pc:sldMk cId="1791949936" sldId="256"/>
            <ac:spMk id="4" creationId="{00000000-0000-0000-0000-000000000000}"/>
          </ac:spMkLst>
        </pc:spChg>
      </pc:sldChg>
      <pc:sldChg chg="modSp">
        <pc:chgData name="Minnis, Kevin" userId="abe58fcb-cc80-4b3e-9156-763061bf9a5c" providerId="ADAL" clId="{2F889C9B-3D3C-43C0-BA70-B60E02CA2E7D}" dt="2018-03-30T19:47:01.719" v="113" actId="5793"/>
        <pc:sldMkLst>
          <pc:docMk/>
          <pc:sldMk cId="691305740" sldId="263"/>
        </pc:sldMkLst>
        <pc:spChg chg="mod">
          <ac:chgData name="Minnis, Kevin" userId="abe58fcb-cc80-4b3e-9156-763061bf9a5c" providerId="ADAL" clId="{2F889C9B-3D3C-43C0-BA70-B60E02CA2E7D}" dt="2018-03-30T19:47:01.719" v="113" actId="5793"/>
          <ac:spMkLst>
            <pc:docMk/>
            <pc:sldMk cId="691305740" sldId="263"/>
            <ac:spMk id="3" creationId="{00000000-0000-0000-0000-000000000000}"/>
          </ac:spMkLst>
        </pc:spChg>
      </pc:sldChg>
      <pc:sldChg chg="modSp">
        <pc:chgData name="Minnis, Kevin" userId="abe58fcb-cc80-4b3e-9156-763061bf9a5c" providerId="ADAL" clId="{2F889C9B-3D3C-43C0-BA70-B60E02CA2E7D}" dt="2018-03-30T19:44:06.041" v="64" actId="6549"/>
        <pc:sldMkLst>
          <pc:docMk/>
          <pc:sldMk cId="3966179010" sldId="271"/>
        </pc:sldMkLst>
        <pc:spChg chg="mod">
          <ac:chgData name="Minnis, Kevin" userId="abe58fcb-cc80-4b3e-9156-763061bf9a5c" providerId="ADAL" clId="{2F889C9B-3D3C-43C0-BA70-B60E02CA2E7D}" dt="2018-03-30T19:44:06.041" v="64" actId="6549"/>
          <ac:spMkLst>
            <pc:docMk/>
            <pc:sldMk cId="3966179010" sldId="271"/>
            <ac:spMk id="8" creationId="{00000000-0000-0000-0000-000000000000}"/>
          </ac:spMkLst>
        </pc:spChg>
        <pc:spChg chg="mod">
          <ac:chgData name="Minnis, Kevin" userId="abe58fcb-cc80-4b3e-9156-763061bf9a5c" providerId="ADAL" clId="{2F889C9B-3D3C-43C0-BA70-B60E02CA2E7D}" dt="2018-03-30T19:41:29.937" v="0" actId="6549"/>
          <ac:spMkLst>
            <pc:docMk/>
            <pc:sldMk cId="3966179010" sldId="271"/>
            <ac:spMk id="14" creationId="{00000000-0000-0000-0000-000000000000}"/>
          </ac:spMkLst>
        </pc:spChg>
      </pc:sldChg>
      <pc:sldChg chg="modSp">
        <pc:chgData name="Minnis, Kevin" userId="abe58fcb-cc80-4b3e-9156-763061bf9a5c" providerId="ADAL" clId="{2F889C9B-3D3C-43C0-BA70-B60E02CA2E7D}" dt="2018-03-30T19:45:22.791" v="68" actId="20577"/>
        <pc:sldMkLst>
          <pc:docMk/>
          <pc:sldMk cId="3928260148" sldId="273"/>
        </pc:sldMkLst>
        <pc:spChg chg="mod">
          <ac:chgData name="Minnis, Kevin" userId="abe58fcb-cc80-4b3e-9156-763061bf9a5c" providerId="ADAL" clId="{2F889C9B-3D3C-43C0-BA70-B60E02CA2E7D}" dt="2018-03-30T19:45:22.791" v="68" actId="20577"/>
          <ac:spMkLst>
            <pc:docMk/>
            <pc:sldMk cId="3928260148" sldId="273"/>
            <ac:spMk id="14" creationId="{00000000-0000-0000-0000-000000000000}"/>
          </ac:spMkLst>
        </pc:spChg>
      </pc:sldChg>
      <pc:sldChg chg="modSp">
        <pc:chgData name="Minnis, Kevin" userId="abe58fcb-cc80-4b3e-9156-763061bf9a5c" providerId="ADAL" clId="{2F889C9B-3D3C-43C0-BA70-B60E02CA2E7D}" dt="2018-03-30T19:46:08.138" v="73" actId="20577"/>
        <pc:sldMkLst>
          <pc:docMk/>
          <pc:sldMk cId="2621409391" sldId="275"/>
        </pc:sldMkLst>
        <pc:spChg chg="mod">
          <ac:chgData name="Minnis, Kevin" userId="abe58fcb-cc80-4b3e-9156-763061bf9a5c" providerId="ADAL" clId="{2F889C9B-3D3C-43C0-BA70-B60E02CA2E7D}" dt="2018-03-30T19:46:08.138" v="73" actId="20577"/>
          <ac:spMkLst>
            <pc:docMk/>
            <pc:sldMk cId="2621409391" sldId="275"/>
            <ac:spMk id="9" creationId="{00000000-0000-0000-0000-000000000000}"/>
          </ac:spMkLst>
        </pc:spChg>
        <pc:spChg chg="mod">
          <ac:chgData name="Minnis, Kevin" userId="abe58fcb-cc80-4b3e-9156-763061bf9a5c" providerId="ADAL" clId="{2F889C9B-3D3C-43C0-BA70-B60E02CA2E7D}" dt="2018-03-30T19:45:56.799" v="69"/>
          <ac:spMkLst>
            <pc:docMk/>
            <pc:sldMk cId="2621409391" sldId="275"/>
            <ac:spMk id="14"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720E36-18BE-C042-82AC-C823108709DE}" type="datetimeFigureOut">
              <a:rPr lang="en-US" smtClean="0"/>
              <a:t>4/3/2018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9FD5E8-E484-0C4D-9AAC-D7FE60017906}" type="slidenum">
              <a:rPr lang="en-US" smtClean="0"/>
              <a:t>‹#›</a:t>
            </a:fld>
            <a:endParaRPr lang="en-US"/>
          </a:p>
        </p:txBody>
      </p:sp>
    </p:spTree>
    <p:extLst>
      <p:ext uri="{BB962C8B-B14F-4D97-AF65-F5344CB8AC3E}">
        <p14:creationId xmlns:p14="http://schemas.microsoft.com/office/powerpoint/2010/main" val="1368593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2560A9-6608-8941-9C66-596345B2B8EE}" type="datetimeFigureOut">
              <a:rPr lang="en-US" smtClean="0"/>
              <a:t>4/3/2018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F3BA56-C725-1A41-912E-3D2B8DED620A}" type="slidenum">
              <a:rPr lang="en-US" smtClean="0"/>
              <a:t>‹#›</a:t>
            </a:fld>
            <a:endParaRPr lang="en-US"/>
          </a:p>
        </p:txBody>
      </p:sp>
    </p:spTree>
    <p:extLst>
      <p:ext uri="{BB962C8B-B14F-4D97-AF65-F5344CB8AC3E}">
        <p14:creationId xmlns:p14="http://schemas.microsoft.com/office/powerpoint/2010/main" val="2084678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F3BA56-C725-1A41-912E-3D2B8DED620A}" type="slidenum">
              <a:rPr lang="en-US" smtClean="0"/>
              <a:t>1</a:t>
            </a:fld>
            <a:endParaRPr lang="en-US"/>
          </a:p>
        </p:txBody>
      </p:sp>
    </p:spTree>
    <p:extLst>
      <p:ext uri="{BB962C8B-B14F-4D97-AF65-F5344CB8AC3E}">
        <p14:creationId xmlns:p14="http://schemas.microsoft.com/office/powerpoint/2010/main" val="996537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F3BA56-C725-1A41-912E-3D2B8DED620A}" type="slidenum">
              <a:rPr lang="en-US" smtClean="0"/>
              <a:t>2</a:t>
            </a:fld>
            <a:endParaRPr lang="en-US"/>
          </a:p>
        </p:txBody>
      </p:sp>
    </p:spTree>
    <p:extLst>
      <p:ext uri="{BB962C8B-B14F-4D97-AF65-F5344CB8AC3E}">
        <p14:creationId xmlns:p14="http://schemas.microsoft.com/office/powerpoint/2010/main" val="1286345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F3BA56-C725-1A41-912E-3D2B8DED620A}" type="slidenum">
              <a:rPr lang="en-US" smtClean="0"/>
              <a:t>3</a:t>
            </a:fld>
            <a:endParaRPr lang="en-US"/>
          </a:p>
        </p:txBody>
      </p:sp>
    </p:spTree>
    <p:extLst>
      <p:ext uri="{BB962C8B-B14F-4D97-AF65-F5344CB8AC3E}">
        <p14:creationId xmlns:p14="http://schemas.microsoft.com/office/powerpoint/2010/main" val="397231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F3BA56-C725-1A41-912E-3D2B8DED620A}" type="slidenum">
              <a:rPr lang="en-US" smtClean="0"/>
              <a:t>4</a:t>
            </a:fld>
            <a:endParaRPr lang="en-US"/>
          </a:p>
        </p:txBody>
      </p:sp>
    </p:spTree>
    <p:extLst>
      <p:ext uri="{BB962C8B-B14F-4D97-AF65-F5344CB8AC3E}">
        <p14:creationId xmlns:p14="http://schemas.microsoft.com/office/powerpoint/2010/main" val="33441543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7" name="Rectangle 6"/>
          <p:cNvSpPr/>
          <p:nvPr userDrawn="1"/>
        </p:nvSpPr>
        <p:spPr>
          <a:xfrm flipV="1">
            <a:off x="2" y="0"/>
            <a:ext cx="9143999" cy="4767263"/>
          </a:xfrm>
          <a:prstGeom prst="rect">
            <a:avLst/>
          </a:prstGeom>
          <a:solidFill>
            <a:srgbClr val="185E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rotWithShape="1">
          <a:blip r:embed="rId2">
            <a:alphaModFix amt="8000"/>
          </a:blip>
          <a:srcRect l="-35" t="7715" r="1" b="18980"/>
          <a:stretch/>
        </p:blipFill>
        <p:spPr>
          <a:xfrm>
            <a:off x="2" y="300040"/>
            <a:ext cx="9143998" cy="4467224"/>
          </a:xfrm>
          <a:prstGeom prst="rect">
            <a:avLst/>
          </a:prstGeom>
        </p:spPr>
      </p:pic>
      <p:pic>
        <p:nvPicPr>
          <p:cNvPr id="9" name="Picture 8"/>
          <p:cNvPicPr>
            <a:picLocks noChangeAspect="1"/>
          </p:cNvPicPr>
          <p:nvPr userDrawn="1"/>
        </p:nvPicPr>
        <p:blipFill>
          <a:blip r:embed="rId3"/>
          <a:stretch>
            <a:fillRect/>
          </a:stretch>
        </p:blipFill>
        <p:spPr>
          <a:xfrm>
            <a:off x="1330127" y="554209"/>
            <a:ext cx="2465145" cy="488587"/>
          </a:xfrm>
          <a:prstGeom prst="rect">
            <a:avLst/>
          </a:prstGeom>
        </p:spPr>
      </p:pic>
      <p:sp>
        <p:nvSpPr>
          <p:cNvPr id="10" name="Subtitle 2"/>
          <p:cNvSpPr txBox="1">
            <a:spLocks/>
          </p:cNvSpPr>
          <p:nvPr userDrawn="1"/>
        </p:nvSpPr>
        <p:spPr>
          <a:xfrm>
            <a:off x="1283097" y="1072683"/>
            <a:ext cx="3033396" cy="40143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100" b="1" dirty="0">
                <a:solidFill>
                  <a:schemeClr val="bg1"/>
                </a:solidFill>
                <a:latin typeface="Calibri" panose="020F0502020204030204" pitchFamily="34" charset="0"/>
                <a:ea typeface="Arial" charset="0"/>
                <a:cs typeface="Arial" charset="0"/>
              </a:rPr>
              <a:t>Agriculture Division of </a:t>
            </a:r>
            <a:r>
              <a:rPr lang="en-US" sz="1100" b="1" dirty="0" err="1">
                <a:solidFill>
                  <a:schemeClr val="bg1"/>
                </a:solidFill>
                <a:latin typeface="Calibri" panose="020F0502020204030204" pitchFamily="34" charset="0"/>
                <a:ea typeface="Arial" charset="0"/>
                <a:cs typeface="Arial" charset="0"/>
              </a:rPr>
              <a:t>DowDuPont</a:t>
            </a:r>
            <a:r>
              <a:rPr lang="en-US" sz="1100" b="1" dirty="0">
                <a:solidFill>
                  <a:schemeClr val="bg1"/>
                </a:solidFill>
                <a:latin typeface="Calibri" panose="020F0502020204030204" pitchFamily="34" charset="0"/>
                <a:ea typeface="Arial" charset="0"/>
                <a:cs typeface="Arial" charset="0"/>
              </a:rPr>
              <a:t>™</a:t>
            </a:r>
            <a:endParaRPr lang="en-US" sz="1100" i="1" dirty="0">
              <a:solidFill>
                <a:schemeClr val="bg1"/>
              </a:solidFill>
              <a:latin typeface="Calibri" panose="020F0502020204030204" pitchFamily="34" charset="0"/>
              <a:ea typeface="Arial" charset="0"/>
              <a:cs typeface="Arial" charset="0"/>
            </a:endParaRPr>
          </a:p>
        </p:txBody>
      </p:sp>
      <p:sp>
        <p:nvSpPr>
          <p:cNvPr id="11" name="Subtitle 2"/>
          <p:cNvSpPr txBox="1">
            <a:spLocks/>
          </p:cNvSpPr>
          <p:nvPr userDrawn="1"/>
        </p:nvSpPr>
        <p:spPr>
          <a:xfrm>
            <a:off x="1268682" y="4767263"/>
            <a:ext cx="3670410" cy="376237"/>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100" i="1" dirty="0">
                <a:latin typeface="Arial" charset="0"/>
                <a:ea typeface="Arial" charset="0"/>
                <a:cs typeface="Arial" charset="0"/>
              </a:rPr>
              <a:t>Public</a:t>
            </a:r>
          </a:p>
        </p:txBody>
      </p:sp>
      <p:sp>
        <p:nvSpPr>
          <p:cNvPr id="2" name="Title 1"/>
          <p:cNvSpPr>
            <a:spLocks noGrp="1"/>
          </p:cNvSpPr>
          <p:nvPr>
            <p:ph type="ctrTitle"/>
          </p:nvPr>
        </p:nvSpPr>
        <p:spPr>
          <a:xfrm>
            <a:off x="1200152" y="1671454"/>
            <a:ext cx="6858000" cy="1790700"/>
          </a:xfrm>
        </p:spPr>
        <p:txBody>
          <a:bodyPr anchor="b">
            <a:normAutofit/>
          </a:bodyPr>
          <a:lstStyle>
            <a:lvl1pPr algn="l">
              <a:defRPr sz="4000">
                <a:solidFill>
                  <a:schemeClr val="bg1"/>
                </a:solidFill>
                <a:latin typeface="Calibri" panose="020F0502020204030204" pitchFamily="34" charset="0"/>
              </a:defRPr>
            </a:lvl1pPr>
          </a:lstStyle>
          <a:p>
            <a:r>
              <a:rPr lang="en-US" dirty="0"/>
              <a:t>Click to edit Master title style</a:t>
            </a:r>
          </a:p>
        </p:txBody>
      </p:sp>
      <p:sp>
        <p:nvSpPr>
          <p:cNvPr id="3" name="Subtitle 2"/>
          <p:cNvSpPr>
            <a:spLocks noGrp="1"/>
          </p:cNvSpPr>
          <p:nvPr>
            <p:ph type="subTitle" idx="1"/>
          </p:nvPr>
        </p:nvSpPr>
        <p:spPr>
          <a:xfrm>
            <a:off x="1200152" y="3531210"/>
            <a:ext cx="6858000" cy="490473"/>
          </a:xfrm>
        </p:spPr>
        <p:txBody>
          <a:bodyPr>
            <a:normAutofit/>
          </a:bodyPr>
          <a:lstStyle>
            <a:lvl1pPr marL="0" indent="0" algn="l">
              <a:buNone/>
              <a:defRPr sz="2000">
                <a:solidFill>
                  <a:schemeClr val="bg1"/>
                </a:solidFill>
                <a:latin typeface="Calibri" panose="020F0502020204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1F36BDE1-9F69-D444-9770-E7676ED456C3}" type="slidenum">
              <a:rPr lang="en-US" smtClean="0"/>
              <a:t>‹#›</a:t>
            </a:fld>
            <a:endParaRPr lang="en-US"/>
          </a:p>
        </p:txBody>
      </p:sp>
      <p:sp>
        <p:nvSpPr>
          <p:cNvPr id="16" name="Text Placeholder 15"/>
          <p:cNvSpPr>
            <a:spLocks noGrp="1"/>
          </p:cNvSpPr>
          <p:nvPr>
            <p:ph type="body" sz="quarter" idx="14" hasCustomPrompt="1"/>
          </p:nvPr>
        </p:nvSpPr>
        <p:spPr>
          <a:xfrm>
            <a:off x="1200150" y="4021138"/>
            <a:ext cx="4414838" cy="304800"/>
          </a:xfrm>
        </p:spPr>
        <p:txBody>
          <a:bodyPr>
            <a:normAutofit/>
          </a:bodyPr>
          <a:lstStyle>
            <a:lvl1pPr marL="0" indent="0">
              <a:buNone/>
              <a:defRPr sz="1200">
                <a:solidFill>
                  <a:schemeClr val="bg1"/>
                </a:solidFill>
                <a:latin typeface="Calibri" panose="020F0502020204030204" pitchFamily="34" charset="0"/>
              </a:defRPr>
            </a:lvl1pPr>
          </a:lstStyle>
          <a:p>
            <a:pPr lvl="0"/>
            <a:r>
              <a:rPr lang="en-US" dirty="0"/>
              <a:t>DATE</a:t>
            </a:r>
          </a:p>
        </p:txBody>
      </p:sp>
    </p:spTree>
    <p:extLst>
      <p:ext uri="{BB962C8B-B14F-4D97-AF65-F5344CB8AC3E}">
        <p14:creationId xmlns:p14="http://schemas.microsoft.com/office/powerpoint/2010/main" val="2090561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15" name="Rectangle 14"/>
          <p:cNvSpPr/>
          <p:nvPr userDrawn="1"/>
        </p:nvSpPr>
        <p:spPr>
          <a:xfrm>
            <a:off x="0" y="4767262"/>
            <a:ext cx="9143999" cy="376238"/>
          </a:xfrm>
          <a:prstGeom prst="rect">
            <a:avLst/>
          </a:prstGeom>
          <a:solidFill>
            <a:srgbClr val="185E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p:cNvSpPr txBox="1">
            <a:spLocks/>
          </p:cNvSpPr>
          <p:nvPr userDrawn="1"/>
        </p:nvSpPr>
        <p:spPr>
          <a:xfrm>
            <a:off x="1268682" y="4767263"/>
            <a:ext cx="3670410" cy="376237"/>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100" i="1" dirty="0">
                <a:solidFill>
                  <a:schemeClr val="bg1"/>
                </a:solidFill>
                <a:latin typeface="Arial" charset="0"/>
                <a:ea typeface="Arial" charset="0"/>
                <a:cs typeface="Arial" charset="0"/>
              </a:rPr>
              <a:t>Insert sensitivity risk</a:t>
            </a:r>
          </a:p>
        </p:txBody>
      </p:sp>
      <p:sp>
        <p:nvSpPr>
          <p:cNvPr id="2" name="Title 1"/>
          <p:cNvSpPr>
            <a:spLocks noGrp="1"/>
          </p:cNvSpPr>
          <p:nvPr>
            <p:ph type="ctrTitle"/>
          </p:nvPr>
        </p:nvSpPr>
        <p:spPr>
          <a:xfrm>
            <a:off x="1200152" y="1671454"/>
            <a:ext cx="6858000" cy="1790700"/>
          </a:xfrm>
        </p:spPr>
        <p:txBody>
          <a:bodyPr anchor="b">
            <a:normAutofit/>
          </a:bodyPr>
          <a:lstStyle>
            <a:lvl1pPr algn="l">
              <a:defRPr sz="4000">
                <a:solidFill>
                  <a:schemeClr val="tx1"/>
                </a:solidFill>
                <a:latin typeface="Calibri" panose="020F0502020204030204" pitchFamily="34" charset="0"/>
              </a:defRPr>
            </a:lvl1pPr>
          </a:lstStyle>
          <a:p>
            <a:r>
              <a:rPr lang="en-US" dirty="0"/>
              <a:t>Click to edit Master title style</a:t>
            </a:r>
          </a:p>
        </p:txBody>
      </p:sp>
      <p:sp>
        <p:nvSpPr>
          <p:cNvPr id="3" name="Subtitle 2"/>
          <p:cNvSpPr>
            <a:spLocks noGrp="1"/>
          </p:cNvSpPr>
          <p:nvPr>
            <p:ph type="subTitle" idx="1"/>
          </p:nvPr>
        </p:nvSpPr>
        <p:spPr>
          <a:xfrm>
            <a:off x="1200152" y="3531210"/>
            <a:ext cx="6858000" cy="490473"/>
          </a:xfrm>
        </p:spPr>
        <p:txBody>
          <a:bodyPr>
            <a:normAutofit/>
          </a:bodyPr>
          <a:lstStyle>
            <a:lvl1pPr marL="0" indent="0" algn="l">
              <a:buNone/>
              <a:defRPr sz="2000">
                <a:solidFill>
                  <a:schemeClr val="tx1"/>
                </a:solidFill>
                <a:latin typeface="Calibri" panose="020F0502020204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F36BDE1-9F69-D444-9770-E7676ED456C3}" type="slidenum">
              <a:rPr lang="en-US" smtClean="0"/>
              <a:pPr/>
              <a:t>‹#›</a:t>
            </a:fld>
            <a:endParaRPr lang="en-US"/>
          </a:p>
        </p:txBody>
      </p:sp>
      <p:sp>
        <p:nvSpPr>
          <p:cNvPr id="12" name="Subtitle 2"/>
          <p:cNvSpPr txBox="1">
            <a:spLocks/>
          </p:cNvSpPr>
          <p:nvPr userDrawn="1"/>
        </p:nvSpPr>
        <p:spPr>
          <a:xfrm>
            <a:off x="1188720" y="1072498"/>
            <a:ext cx="3033396" cy="40143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100" b="1" dirty="0">
                <a:solidFill>
                  <a:schemeClr val="tx1"/>
                </a:solidFill>
                <a:latin typeface="Calibri" panose="020F0502020204030204" pitchFamily="34" charset="0"/>
                <a:ea typeface="Arial" charset="0"/>
                <a:cs typeface="Arial" charset="0"/>
              </a:rPr>
              <a:t>Agriculture Division of </a:t>
            </a:r>
            <a:r>
              <a:rPr lang="en-US" sz="1100" b="1" dirty="0" err="1">
                <a:solidFill>
                  <a:schemeClr val="tx1"/>
                </a:solidFill>
                <a:latin typeface="Calibri" panose="020F0502020204030204" pitchFamily="34" charset="0"/>
                <a:ea typeface="Arial" charset="0"/>
                <a:cs typeface="Arial" charset="0"/>
              </a:rPr>
              <a:t>DowDuPont</a:t>
            </a:r>
            <a:r>
              <a:rPr lang="en-US" sz="1100" b="1" dirty="0">
                <a:solidFill>
                  <a:schemeClr val="tx1"/>
                </a:solidFill>
                <a:latin typeface="Calibri" panose="020F0502020204030204" pitchFamily="34" charset="0"/>
                <a:ea typeface="Arial" charset="0"/>
                <a:cs typeface="Arial" charset="0"/>
              </a:rPr>
              <a:t>™</a:t>
            </a:r>
            <a:endParaRPr lang="en-US" sz="1100" i="1" dirty="0">
              <a:solidFill>
                <a:schemeClr val="tx1"/>
              </a:solidFill>
              <a:latin typeface="Calibri" panose="020F0502020204030204" pitchFamily="34" charset="0"/>
              <a:ea typeface="Arial" charset="0"/>
              <a:cs typeface="Arial" charset="0"/>
            </a:endParaRPr>
          </a:p>
        </p:txBody>
      </p:sp>
      <p:pic>
        <p:nvPicPr>
          <p:cNvPr id="13" name="Picture 12"/>
          <p:cNvPicPr>
            <a:picLocks noChangeAspect="1"/>
          </p:cNvPicPr>
          <p:nvPr userDrawn="1"/>
        </p:nvPicPr>
        <p:blipFill>
          <a:blip r:embed="rId2"/>
          <a:stretch>
            <a:fillRect/>
          </a:stretch>
        </p:blipFill>
        <p:spPr>
          <a:xfrm>
            <a:off x="1188720" y="554209"/>
            <a:ext cx="2465145" cy="488587"/>
          </a:xfrm>
          <a:prstGeom prst="rect">
            <a:avLst/>
          </a:prstGeom>
        </p:spPr>
      </p:pic>
      <p:sp>
        <p:nvSpPr>
          <p:cNvPr id="16" name="Text Placeholder 15"/>
          <p:cNvSpPr>
            <a:spLocks noGrp="1"/>
          </p:cNvSpPr>
          <p:nvPr>
            <p:ph type="body" sz="quarter" idx="14" hasCustomPrompt="1"/>
          </p:nvPr>
        </p:nvSpPr>
        <p:spPr>
          <a:xfrm>
            <a:off x="1200150" y="4021138"/>
            <a:ext cx="4414838" cy="304800"/>
          </a:xfrm>
        </p:spPr>
        <p:txBody>
          <a:bodyPr>
            <a:normAutofit/>
          </a:bodyPr>
          <a:lstStyle>
            <a:lvl1pPr marL="0" indent="0">
              <a:buNone/>
              <a:defRPr sz="1200">
                <a:solidFill>
                  <a:schemeClr val="tx2"/>
                </a:solidFill>
                <a:latin typeface="Calibri" panose="020F0502020204030204" pitchFamily="34" charset="0"/>
              </a:defRPr>
            </a:lvl1pPr>
          </a:lstStyle>
          <a:p>
            <a:pPr lvl="0"/>
            <a:r>
              <a:rPr lang="en-US" dirty="0"/>
              <a:t>DATE</a:t>
            </a:r>
          </a:p>
        </p:txBody>
      </p:sp>
    </p:spTree>
    <p:extLst>
      <p:ext uri="{BB962C8B-B14F-4D97-AF65-F5344CB8AC3E}">
        <p14:creationId xmlns:p14="http://schemas.microsoft.com/office/powerpoint/2010/main" val="512703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list">
    <p:spTree>
      <p:nvGrpSpPr>
        <p:cNvPr id="1" name=""/>
        <p:cNvGrpSpPr/>
        <p:nvPr/>
      </p:nvGrpSpPr>
      <p:grpSpPr>
        <a:xfrm>
          <a:off x="0" y="0"/>
          <a:ext cx="0" cy="0"/>
          <a:chOff x="0" y="0"/>
          <a:chExt cx="0" cy="0"/>
        </a:xfrm>
      </p:grpSpPr>
      <p:grpSp>
        <p:nvGrpSpPr>
          <p:cNvPr id="13" name="Group 12"/>
          <p:cNvGrpSpPr/>
          <p:nvPr userDrawn="1"/>
        </p:nvGrpSpPr>
        <p:grpSpPr>
          <a:xfrm>
            <a:off x="1339274" y="4767262"/>
            <a:ext cx="7804726" cy="376237"/>
            <a:chOff x="1339273" y="4767261"/>
            <a:chExt cx="7804726" cy="382103"/>
          </a:xfrm>
        </p:grpSpPr>
        <p:grpSp>
          <p:nvGrpSpPr>
            <p:cNvPr id="7" name="Group 6"/>
            <p:cNvGrpSpPr/>
            <p:nvPr userDrawn="1"/>
          </p:nvGrpSpPr>
          <p:grpSpPr>
            <a:xfrm>
              <a:off x="1339273" y="4767261"/>
              <a:ext cx="7804726" cy="382103"/>
              <a:chOff x="1339273" y="6426113"/>
              <a:chExt cx="7804726" cy="437764"/>
            </a:xfrm>
          </p:grpSpPr>
          <p:sp>
            <p:nvSpPr>
              <p:cNvPr id="9" name="Rectangle 8"/>
              <p:cNvSpPr/>
              <p:nvPr userDrawn="1"/>
            </p:nvSpPr>
            <p:spPr>
              <a:xfrm>
                <a:off x="1339273" y="6426113"/>
                <a:ext cx="7804726" cy="437764"/>
              </a:xfrm>
              <a:prstGeom prst="rect">
                <a:avLst/>
              </a:prstGeom>
              <a:solidFill>
                <a:srgbClr val="185E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p:cNvSpPr txBox="1">
                <a:spLocks/>
              </p:cNvSpPr>
              <p:nvPr userDrawn="1"/>
            </p:nvSpPr>
            <p:spPr>
              <a:xfrm>
                <a:off x="1455492" y="6435902"/>
                <a:ext cx="3033396" cy="40143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900" b="1" dirty="0">
                    <a:solidFill>
                      <a:schemeClr val="bg1"/>
                    </a:solidFill>
                    <a:latin typeface="Arial" charset="0"/>
                    <a:ea typeface="Arial" charset="0"/>
                    <a:cs typeface="Arial" charset="0"/>
                  </a:rPr>
                  <a:t>Agriculture Division of </a:t>
                </a:r>
                <a:r>
                  <a:rPr lang="en-US" sz="900" b="1" dirty="0" err="1">
                    <a:solidFill>
                      <a:schemeClr val="bg1"/>
                    </a:solidFill>
                    <a:latin typeface="Arial" charset="0"/>
                    <a:ea typeface="Arial" charset="0"/>
                    <a:cs typeface="Arial" charset="0"/>
                  </a:rPr>
                  <a:t>DowDuPont</a:t>
                </a:r>
                <a:r>
                  <a:rPr lang="en-US" sz="900" b="1" dirty="0">
                    <a:solidFill>
                      <a:schemeClr val="bg1"/>
                    </a:solidFill>
                    <a:latin typeface="Arial" charset="0"/>
                    <a:ea typeface="Arial" charset="0"/>
                    <a:cs typeface="Arial" charset="0"/>
                  </a:rPr>
                  <a:t>™</a:t>
                </a:r>
                <a:endParaRPr lang="en-US" sz="900" i="1" dirty="0">
                  <a:solidFill>
                    <a:schemeClr val="bg1"/>
                  </a:solidFill>
                  <a:latin typeface="Arial" charset="0"/>
                  <a:ea typeface="Arial" charset="0"/>
                  <a:cs typeface="Arial" charset="0"/>
                </a:endParaRPr>
              </a:p>
            </p:txBody>
          </p:sp>
        </p:grpSp>
        <p:sp>
          <p:nvSpPr>
            <p:cNvPr id="12" name="Subtitle 2"/>
            <p:cNvSpPr txBox="1">
              <a:spLocks/>
            </p:cNvSpPr>
            <p:nvPr userDrawn="1"/>
          </p:nvSpPr>
          <p:spPr>
            <a:xfrm>
              <a:off x="7430964" y="4784800"/>
              <a:ext cx="1713035" cy="347023"/>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900" i="1" dirty="0">
                  <a:solidFill>
                    <a:schemeClr val="bg1"/>
                  </a:solidFill>
                  <a:latin typeface="Arial" charset="0"/>
                  <a:ea typeface="Arial" charset="0"/>
                  <a:cs typeface="Arial" charset="0"/>
                </a:rPr>
                <a:t>Public</a:t>
              </a:r>
            </a:p>
          </p:txBody>
        </p:sp>
      </p:grpSp>
      <p:sp>
        <p:nvSpPr>
          <p:cNvPr id="2" name="Title 1"/>
          <p:cNvSpPr>
            <a:spLocks noGrp="1"/>
          </p:cNvSpPr>
          <p:nvPr>
            <p:ph type="title"/>
          </p:nvPr>
        </p:nvSpPr>
        <p:spPr>
          <a:xfrm>
            <a:off x="628650" y="177420"/>
            <a:ext cx="7886700" cy="453201"/>
          </a:xfrm>
        </p:spPr>
        <p:txBody>
          <a:bodyPr>
            <a:normAutofit/>
          </a:bodyPr>
          <a:lstStyle>
            <a:lvl1pPr>
              <a:defRPr sz="2400">
                <a:latin typeface="Calibri" panose="020F0502020204030204" pitchFamily="34" charset="0"/>
              </a:defRPr>
            </a:lvl1pPr>
          </a:lstStyle>
          <a:p>
            <a:r>
              <a:rPr lang="en-US" dirty="0"/>
              <a:t>Click to edit Master title style</a:t>
            </a:r>
          </a:p>
        </p:txBody>
      </p:sp>
      <p:sp>
        <p:nvSpPr>
          <p:cNvPr id="3" name="Content Placeholder 2"/>
          <p:cNvSpPr>
            <a:spLocks noGrp="1"/>
          </p:cNvSpPr>
          <p:nvPr>
            <p:ph idx="1"/>
          </p:nvPr>
        </p:nvSpPr>
        <p:spPr>
          <a:xfrm>
            <a:off x="628650" y="1100990"/>
            <a:ext cx="7886700" cy="3531734"/>
          </a:xfrm>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1F36BDE1-9F69-D444-9770-E7676ED456C3}" type="slidenum">
              <a:rPr lang="en-US" smtClean="0"/>
              <a:t>‹#›</a:t>
            </a:fld>
            <a:endParaRPr lang="en-US"/>
          </a:p>
        </p:txBody>
      </p:sp>
      <p:sp>
        <p:nvSpPr>
          <p:cNvPr id="15" name="Text Placeholder 14"/>
          <p:cNvSpPr>
            <a:spLocks noGrp="1"/>
          </p:cNvSpPr>
          <p:nvPr>
            <p:ph type="body" sz="quarter" idx="13" hasCustomPrompt="1"/>
          </p:nvPr>
        </p:nvSpPr>
        <p:spPr>
          <a:xfrm>
            <a:off x="634388" y="654426"/>
            <a:ext cx="7886700" cy="438150"/>
          </a:xfrm>
        </p:spPr>
        <p:txBody>
          <a:bodyPr>
            <a:normAutofit/>
          </a:bodyPr>
          <a:lstStyle>
            <a:lvl1pPr marL="0" indent="0">
              <a:buNone/>
              <a:defRPr sz="1600">
                <a:solidFill>
                  <a:schemeClr val="tx1">
                    <a:lumMod val="50000"/>
                    <a:lumOff val="50000"/>
                  </a:schemeClr>
                </a:solidFill>
                <a:latin typeface="Calibri" panose="020F0502020204030204" pitchFamily="34" charset="0"/>
              </a:defRPr>
            </a:lvl1pPr>
          </a:lstStyle>
          <a:p>
            <a:pPr lvl="0"/>
            <a:r>
              <a:rPr lang="en-US" dirty="0"/>
              <a:t>Subhead</a:t>
            </a:r>
          </a:p>
        </p:txBody>
      </p:sp>
      <p:sp>
        <p:nvSpPr>
          <p:cNvPr id="24" name="Rectangle 23"/>
          <p:cNvSpPr/>
          <p:nvPr userDrawn="1"/>
        </p:nvSpPr>
        <p:spPr>
          <a:xfrm>
            <a:off x="1" y="4762061"/>
            <a:ext cx="1339273" cy="3814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p:cNvPicPr>
            <a:picLocks noChangeAspect="1"/>
          </p:cNvPicPr>
          <p:nvPr userDrawn="1"/>
        </p:nvPicPr>
        <p:blipFill>
          <a:blip r:embed="rId2"/>
          <a:stretch>
            <a:fillRect/>
          </a:stretch>
        </p:blipFill>
        <p:spPr>
          <a:xfrm>
            <a:off x="136928" y="4864412"/>
            <a:ext cx="1042415" cy="206605"/>
          </a:xfrm>
          <a:prstGeom prst="rect">
            <a:avLst/>
          </a:prstGeom>
        </p:spPr>
      </p:pic>
    </p:spTree>
    <p:extLst>
      <p:ext uri="{BB962C8B-B14F-4D97-AF65-F5344CB8AC3E}">
        <p14:creationId xmlns:p14="http://schemas.microsoft.com/office/powerpoint/2010/main" val="1088274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aragraph">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910261"/>
            <a:ext cx="7886700" cy="3725747"/>
          </a:xfrm>
        </p:spPr>
        <p:txBody>
          <a:bodyPr>
            <a:normAutofit/>
          </a:bodyPr>
          <a:lstStyle>
            <a:lvl1pPr marL="0" indent="0">
              <a:lnSpc>
                <a:spcPct val="100000"/>
              </a:lnSpc>
              <a:spcBef>
                <a:spcPts val="1000"/>
              </a:spcBef>
              <a:buNone/>
              <a:defRPr sz="1600">
                <a:latin typeface="Calibri" panose="020F0502020204030204" pitchFamily="34" charset="0"/>
              </a:defRPr>
            </a:lvl1pPr>
            <a:lvl2pPr marL="239713" indent="0">
              <a:buNone/>
              <a:defRPr/>
            </a:lvl2pPr>
            <a:lvl3pPr marL="450850" indent="0">
              <a:buNone/>
              <a:defRPr/>
            </a:lvl3pPr>
            <a:lvl4pPr marL="676275" indent="0">
              <a:buNone/>
              <a:defRPr/>
            </a:lvl4pPr>
            <a:lvl5pPr marL="860425" indent="0">
              <a:buNone/>
              <a:defRPr/>
            </a:lvl5pPr>
          </a:lstStyle>
          <a:p>
            <a:pPr lvl="0"/>
            <a:r>
              <a:rPr lang="en-US" dirty="0"/>
              <a:t>Edit Master text styles</a:t>
            </a:r>
          </a:p>
        </p:txBody>
      </p:sp>
      <p:sp>
        <p:nvSpPr>
          <p:cNvPr id="17" name="Title 1"/>
          <p:cNvSpPr>
            <a:spLocks noGrp="1"/>
          </p:cNvSpPr>
          <p:nvPr>
            <p:ph type="title"/>
          </p:nvPr>
        </p:nvSpPr>
        <p:spPr>
          <a:xfrm>
            <a:off x="628650" y="177420"/>
            <a:ext cx="7886700" cy="409057"/>
          </a:xfrm>
        </p:spPr>
        <p:txBody>
          <a:bodyPr>
            <a:normAutofit/>
          </a:bodyPr>
          <a:lstStyle>
            <a:lvl1pPr>
              <a:defRPr sz="2400">
                <a:latin typeface="Calibri" panose="020F0502020204030204" pitchFamily="34" charset="0"/>
              </a:defRPr>
            </a:lvl1pPr>
          </a:lstStyle>
          <a:p>
            <a:r>
              <a:rPr lang="en-US" dirty="0"/>
              <a:t>Click to edit Master title style</a:t>
            </a:r>
          </a:p>
        </p:txBody>
      </p:sp>
      <p:sp>
        <p:nvSpPr>
          <p:cNvPr id="18" name="Text Placeholder 14"/>
          <p:cNvSpPr>
            <a:spLocks noGrp="1"/>
          </p:cNvSpPr>
          <p:nvPr>
            <p:ph type="body" sz="quarter" idx="13" hasCustomPrompt="1"/>
          </p:nvPr>
        </p:nvSpPr>
        <p:spPr>
          <a:xfrm>
            <a:off x="628650" y="603747"/>
            <a:ext cx="7886700" cy="298041"/>
          </a:xfrm>
        </p:spPr>
        <p:txBody>
          <a:bodyPr>
            <a:normAutofit/>
          </a:bodyPr>
          <a:lstStyle>
            <a:lvl1pPr marL="0" indent="0">
              <a:buNone/>
              <a:defRPr sz="1600">
                <a:solidFill>
                  <a:schemeClr val="tx1">
                    <a:lumMod val="50000"/>
                    <a:lumOff val="50000"/>
                  </a:schemeClr>
                </a:solidFill>
                <a:latin typeface="Calibri" panose="020F0502020204030204" pitchFamily="34" charset="0"/>
              </a:defRPr>
            </a:lvl1pPr>
          </a:lstStyle>
          <a:p>
            <a:pPr lvl="0"/>
            <a:r>
              <a:rPr lang="en-US" dirty="0"/>
              <a:t>Subhead</a:t>
            </a:r>
          </a:p>
        </p:txBody>
      </p:sp>
      <p:grpSp>
        <p:nvGrpSpPr>
          <p:cNvPr id="27" name="Group 26"/>
          <p:cNvGrpSpPr/>
          <p:nvPr userDrawn="1"/>
        </p:nvGrpSpPr>
        <p:grpSpPr>
          <a:xfrm>
            <a:off x="1339420" y="4764582"/>
            <a:ext cx="7804726" cy="378918"/>
            <a:chOff x="1339273" y="6426113"/>
            <a:chExt cx="7804726" cy="437764"/>
          </a:xfrm>
        </p:grpSpPr>
        <p:sp>
          <p:nvSpPr>
            <p:cNvPr id="30" name="Rectangle 29"/>
            <p:cNvSpPr/>
            <p:nvPr userDrawn="1"/>
          </p:nvSpPr>
          <p:spPr>
            <a:xfrm>
              <a:off x="1339273" y="6426113"/>
              <a:ext cx="7804726" cy="437764"/>
            </a:xfrm>
            <a:prstGeom prst="rect">
              <a:avLst/>
            </a:prstGeom>
            <a:solidFill>
              <a:srgbClr val="185E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ubtitle 2"/>
            <p:cNvSpPr txBox="1">
              <a:spLocks/>
            </p:cNvSpPr>
            <p:nvPr userDrawn="1"/>
          </p:nvSpPr>
          <p:spPr>
            <a:xfrm>
              <a:off x="1455492" y="6435902"/>
              <a:ext cx="3033396" cy="40143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900" b="1" dirty="0">
                  <a:solidFill>
                    <a:schemeClr val="bg1"/>
                  </a:solidFill>
                  <a:latin typeface="Arial" charset="0"/>
                  <a:ea typeface="Arial" charset="0"/>
                  <a:cs typeface="Arial" charset="0"/>
                </a:rPr>
                <a:t>Agriculture Division of </a:t>
              </a:r>
              <a:r>
                <a:rPr lang="en-US" sz="900" b="1" dirty="0" err="1">
                  <a:solidFill>
                    <a:schemeClr val="bg1"/>
                  </a:solidFill>
                  <a:latin typeface="Arial" charset="0"/>
                  <a:ea typeface="Arial" charset="0"/>
                  <a:cs typeface="Arial" charset="0"/>
                </a:rPr>
                <a:t>DowDuPont</a:t>
              </a:r>
              <a:r>
                <a:rPr lang="en-US" sz="900" b="1" dirty="0">
                  <a:solidFill>
                    <a:schemeClr val="bg1"/>
                  </a:solidFill>
                  <a:latin typeface="Arial" charset="0"/>
                  <a:ea typeface="Arial" charset="0"/>
                  <a:cs typeface="Arial" charset="0"/>
                </a:rPr>
                <a:t>™</a:t>
              </a:r>
              <a:endParaRPr lang="en-US" sz="900" i="1" dirty="0">
                <a:solidFill>
                  <a:schemeClr val="bg1"/>
                </a:solidFill>
                <a:latin typeface="Arial" charset="0"/>
                <a:ea typeface="Arial" charset="0"/>
                <a:cs typeface="Arial" charset="0"/>
              </a:endParaRPr>
            </a:p>
          </p:txBody>
        </p:sp>
      </p:grpSp>
      <p:sp>
        <p:nvSpPr>
          <p:cNvPr id="19" name="Rectangle 18"/>
          <p:cNvSpPr/>
          <p:nvPr userDrawn="1"/>
        </p:nvSpPr>
        <p:spPr>
          <a:xfrm>
            <a:off x="1" y="4762061"/>
            <a:ext cx="1339273" cy="3814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userDrawn="1"/>
        </p:nvPicPr>
        <p:blipFill>
          <a:blip r:embed="rId2"/>
          <a:stretch>
            <a:fillRect/>
          </a:stretch>
        </p:blipFill>
        <p:spPr>
          <a:xfrm>
            <a:off x="136928" y="4864412"/>
            <a:ext cx="1042415" cy="206605"/>
          </a:xfrm>
          <a:prstGeom prst="rect">
            <a:avLst/>
          </a:prstGeom>
        </p:spPr>
      </p:pic>
      <p:sp>
        <p:nvSpPr>
          <p:cNvPr id="6" name="Slide Number Placeholder 5"/>
          <p:cNvSpPr>
            <a:spLocks noGrp="1"/>
          </p:cNvSpPr>
          <p:nvPr>
            <p:ph type="sldNum" sz="quarter" idx="12"/>
          </p:nvPr>
        </p:nvSpPr>
        <p:spPr/>
        <p:txBody>
          <a:bodyPr/>
          <a:lstStyle/>
          <a:p>
            <a:fld id="{1F36BDE1-9F69-D444-9770-E7676ED456C3}" type="slidenum">
              <a:rPr lang="en-US" smtClean="0"/>
              <a:t>‹#›</a:t>
            </a:fld>
            <a:endParaRPr lang="en-US" dirty="0"/>
          </a:p>
        </p:txBody>
      </p:sp>
      <p:sp>
        <p:nvSpPr>
          <p:cNvPr id="13" name="Subtitle 2"/>
          <p:cNvSpPr txBox="1">
            <a:spLocks/>
          </p:cNvSpPr>
          <p:nvPr userDrawn="1"/>
        </p:nvSpPr>
        <p:spPr>
          <a:xfrm>
            <a:off x="7430965" y="4784532"/>
            <a:ext cx="1713035" cy="341696"/>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900" i="1" dirty="0">
                <a:solidFill>
                  <a:schemeClr val="bg1"/>
                </a:solidFill>
                <a:latin typeface="Arial" charset="0"/>
                <a:ea typeface="Arial" charset="0"/>
                <a:cs typeface="Arial" charset="0"/>
              </a:rPr>
              <a:t>Public</a:t>
            </a:r>
          </a:p>
        </p:txBody>
      </p:sp>
    </p:spTree>
    <p:extLst>
      <p:ext uri="{BB962C8B-B14F-4D97-AF65-F5344CB8AC3E}">
        <p14:creationId xmlns:p14="http://schemas.microsoft.com/office/powerpoint/2010/main" val="600359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aragraph 2">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887815"/>
            <a:ext cx="7886700" cy="3748193"/>
          </a:xfrm>
        </p:spPr>
        <p:txBody>
          <a:bodyPr>
            <a:normAutofit/>
          </a:bodyPr>
          <a:lstStyle>
            <a:lvl1pPr marL="0" indent="0">
              <a:lnSpc>
                <a:spcPct val="100000"/>
              </a:lnSpc>
              <a:spcBef>
                <a:spcPts val="1000"/>
              </a:spcBef>
              <a:buNone/>
              <a:defRPr sz="1200"/>
            </a:lvl1pPr>
            <a:lvl2pPr marL="239713" indent="0">
              <a:buNone/>
              <a:defRPr/>
            </a:lvl2pPr>
            <a:lvl3pPr marL="450850" indent="0">
              <a:buNone/>
              <a:defRPr/>
            </a:lvl3pPr>
            <a:lvl4pPr marL="676275" indent="0">
              <a:buNone/>
              <a:defRPr/>
            </a:lvl4pPr>
            <a:lvl5pPr marL="860425" indent="0">
              <a:buNone/>
              <a:defRPr/>
            </a:lvl5pPr>
          </a:lstStyle>
          <a:p>
            <a:pPr lvl="0"/>
            <a:r>
              <a:rPr lang="en-US" dirty="0"/>
              <a:t>Edit Master text styles</a:t>
            </a:r>
          </a:p>
        </p:txBody>
      </p:sp>
      <p:sp>
        <p:nvSpPr>
          <p:cNvPr id="14" name="Title 1"/>
          <p:cNvSpPr>
            <a:spLocks noGrp="1"/>
          </p:cNvSpPr>
          <p:nvPr>
            <p:ph type="title"/>
          </p:nvPr>
        </p:nvSpPr>
        <p:spPr>
          <a:xfrm>
            <a:off x="628650" y="177420"/>
            <a:ext cx="7886700" cy="402751"/>
          </a:xfrm>
        </p:spPr>
        <p:txBody>
          <a:bodyPr>
            <a:normAutofit/>
          </a:bodyPr>
          <a:lstStyle>
            <a:lvl1pPr>
              <a:defRPr sz="2000">
                <a:latin typeface="Calibri" panose="020F0502020204030204" pitchFamily="34" charset="0"/>
              </a:defRPr>
            </a:lvl1pPr>
          </a:lstStyle>
          <a:p>
            <a:r>
              <a:rPr lang="en-US" dirty="0"/>
              <a:t>Click to edit Master title style</a:t>
            </a:r>
          </a:p>
        </p:txBody>
      </p:sp>
      <p:sp>
        <p:nvSpPr>
          <p:cNvPr id="16" name="Text Placeholder 14"/>
          <p:cNvSpPr>
            <a:spLocks noGrp="1"/>
          </p:cNvSpPr>
          <p:nvPr>
            <p:ph type="body" sz="quarter" idx="13" hasCustomPrompt="1"/>
          </p:nvPr>
        </p:nvSpPr>
        <p:spPr>
          <a:xfrm>
            <a:off x="628650" y="610342"/>
            <a:ext cx="7886700" cy="247302"/>
          </a:xfrm>
        </p:spPr>
        <p:txBody>
          <a:bodyPr>
            <a:normAutofit/>
          </a:bodyPr>
          <a:lstStyle>
            <a:lvl1pPr marL="0" indent="0">
              <a:buNone/>
              <a:defRPr sz="1400" baseline="0">
                <a:solidFill>
                  <a:schemeClr val="tx1">
                    <a:lumMod val="50000"/>
                    <a:lumOff val="50000"/>
                  </a:schemeClr>
                </a:solidFill>
                <a:latin typeface="Calibri" panose="020F0502020204030204" pitchFamily="34" charset="0"/>
              </a:defRPr>
            </a:lvl1pPr>
          </a:lstStyle>
          <a:p>
            <a:pPr lvl="0"/>
            <a:r>
              <a:rPr lang="en-US" dirty="0"/>
              <a:t>Subhead</a:t>
            </a:r>
          </a:p>
        </p:txBody>
      </p:sp>
      <p:sp>
        <p:nvSpPr>
          <p:cNvPr id="20" name="Rectangle 19"/>
          <p:cNvSpPr/>
          <p:nvPr userDrawn="1"/>
        </p:nvSpPr>
        <p:spPr>
          <a:xfrm>
            <a:off x="1" y="4762061"/>
            <a:ext cx="1339273" cy="3814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userDrawn="1"/>
        </p:nvPicPr>
        <p:blipFill>
          <a:blip r:embed="rId2"/>
          <a:stretch>
            <a:fillRect/>
          </a:stretch>
        </p:blipFill>
        <p:spPr>
          <a:xfrm>
            <a:off x="136928" y="4864412"/>
            <a:ext cx="1042415" cy="206605"/>
          </a:xfrm>
          <a:prstGeom prst="rect">
            <a:avLst/>
          </a:prstGeom>
        </p:spPr>
      </p:pic>
      <p:grpSp>
        <p:nvGrpSpPr>
          <p:cNvPr id="39" name="Group 38"/>
          <p:cNvGrpSpPr/>
          <p:nvPr userDrawn="1"/>
        </p:nvGrpSpPr>
        <p:grpSpPr>
          <a:xfrm>
            <a:off x="1339420" y="4764582"/>
            <a:ext cx="7804726" cy="378918"/>
            <a:chOff x="1339273" y="6426113"/>
            <a:chExt cx="7804726" cy="437764"/>
          </a:xfrm>
        </p:grpSpPr>
        <p:sp>
          <p:nvSpPr>
            <p:cNvPr id="41" name="Rectangle 40"/>
            <p:cNvSpPr/>
            <p:nvPr userDrawn="1"/>
          </p:nvSpPr>
          <p:spPr>
            <a:xfrm>
              <a:off x="1339273" y="6426113"/>
              <a:ext cx="7804726" cy="437764"/>
            </a:xfrm>
            <a:prstGeom prst="rect">
              <a:avLst/>
            </a:prstGeom>
            <a:solidFill>
              <a:srgbClr val="185E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Subtitle 2"/>
            <p:cNvSpPr txBox="1">
              <a:spLocks/>
            </p:cNvSpPr>
            <p:nvPr userDrawn="1"/>
          </p:nvSpPr>
          <p:spPr>
            <a:xfrm>
              <a:off x="1455492" y="6435902"/>
              <a:ext cx="3033396" cy="40143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900" b="1" dirty="0">
                  <a:solidFill>
                    <a:schemeClr val="bg1"/>
                  </a:solidFill>
                  <a:latin typeface="Arial" charset="0"/>
                  <a:ea typeface="Arial" charset="0"/>
                  <a:cs typeface="Arial" charset="0"/>
                </a:rPr>
                <a:t>Agriculture Division of </a:t>
              </a:r>
              <a:r>
                <a:rPr lang="en-US" sz="900" b="1" dirty="0" err="1">
                  <a:solidFill>
                    <a:schemeClr val="bg1"/>
                  </a:solidFill>
                  <a:latin typeface="Arial" charset="0"/>
                  <a:ea typeface="Arial" charset="0"/>
                  <a:cs typeface="Arial" charset="0"/>
                </a:rPr>
                <a:t>DowDuPont</a:t>
              </a:r>
              <a:r>
                <a:rPr lang="en-US" sz="900" b="1" dirty="0">
                  <a:solidFill>
                    <a:schemeClr val="bg1"/>
                  </a:solidFill>
                  <a:latin typeface="Arial" charset="0"/>
                  <a:ea typeface="Arial" charset="0"/>
                  <a:cs typeface="Arial" charset="0"/>
                </a:rPr>
                <a:t>™</a:t>
              </a:r>
              <a:endParaRPr lang="en-US" sz="900" i="1" dirty="0">
                <a:solidFill>
                  <a:schemeClr val="bg1"/>
                </a:solidFill>
                <a:latin typeface="Arial" charset="0"/>
                <a:ea typeface="Arial" charset="0"/>
                <a:cs typeface="Arial" charset="0"/>
              </a:endParaRPr>
            </a:p>
          </p:txBody>
        </p:sp>
      </p:grpSp>
      <p:sp>
        <p:nvSpPr>
          <p:cNvPr id="43" name="Slide Number Placeholder 5"/>
          <p:cNvSpPr>
            <a:spLocks noGrp="1"/>
          </p:cNvSpPr>
          <p:nvPr>
            <p:ph type="sldNum" sz="quarter" idx="12"/>
          </p:nvPr>
        </p:nvSpPr>
        <p:spPr>
          <a:xfrm>
            <a:off x="8629650" y="4767262"/>
            <a:ext cx="514350" cy="376237"/>
          </a:xfrm>
        </p:spPr>
        <p:txBody>
          <a:bodyPr/>
          <a:lstStyle/>
          <a:p>
            <a:fld id="{1F36BDE1-9F69-D444-9770-E7676ED456C3}" type="slidenum">
              <a:rPr lang="en-US" smtClean="0"/>
              <a:t>‹#›</a:t>
            </a:fld>
            <a:endParaRPr lang="en-US" dirty="0"/>
          </a:p>
        </p:txBody>
      </p:sp>
      <p:sp>
        <p:nvSpPr>
          <p:cNvPr id="13" name="Subtitle 2"/>
          <p:cNvSpPr txBox="1">
            <a:spLocks/>
          </p:cNvSpPr>
          <p:nvPr userDrawn="1"/>
        </p:nvSpPr>
        <p:spPr>
          <a:xfrm>
            <a:off x="7430965" y="4784532"/>
            <a:ext cx="1713035" cy="341696"/>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900" i="1" dirty="0">
                <a:solidFill>
                  <a:schemeClr val="bg1"/>
                </a:solidFill>
                <a:latin typeface="Arial" charset="0"/>
                <a:ea typeface="Arial" charset="0"/>
                <a:cs typeface="Arial" charset="0"/>
              </a:rPr>
              <a:t>Public</a:t>
            </a:r>
          </a:p>
        </p:txBody>
      </p:sp>
    </p:spTree>
    <p:extLst>
      <p:ext uri="{BB962C8B-B14F-4D97-AF65-F5344CB8AC3E}">
        <p14:creationId xmlns:p14="http://schemas.microsoft.com/office/powerpoint/2010/main" val="739060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888" y="736394"/>
            <a:ext cx="7886700" cy="2139553"/>
          </a:xfrm>
        </p:spPr>
        <p:txBody>
          <a:bodyPr anchor="b">
            <a:normAutofit/>
          </a:bodyPr>
          <a:lstStyle>
            <a:lvl1pPr>
              <a:defRPr sz="6000">
                <a:solidFill>
                  <a:schemeClr val="tx2"/>
                </a:solidFill>
                <a:latin typeface="Calibri" panose="020F0502020204030204" pitchFamily="34" charset="0"/>
              </a:defRPr>
            </a:lvl1pPr>
          </a:lstStyle>
          <a:p>
            <a:r>
              <a:rPr lang="en-US" dirty="0"/>
              <a:t>Section title</a:t>
            </a:r>
          </a:p>
        </p:txBody>
      </p:sp>
      <p:sp>
        <p:nvSpPr>
          <p:cNvPr id="3" name="Text Placeholder 2"/>
          <p:cNvSpPr>
            <a:spLocks noGrp="1"/>
          </p:cNvSpPr>
          <p:nvPr>
            <p:ph type="body" idx="1" hasCustomPrompt="1"/>
          </p:nvPr>
        </p:nvSpPr>
        <p:spPr>
          <a:xfrm>
            <a:off x="623888" y="2896188"/>
            <a:ext cx="7886700" cy="1125140"/>
          </a:xfrm>
        </p:spPr>
        <p:txBody>
          <a:bodyPr/>
          <a:lstStyle>
            <a:lvl1pPr marL="0" indent="0">
              <a:buNone/>
              <a:defRPr sz="18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subhead</a:t>
            </a:r>
          </a:p>
        </p:txBody>
      </p:sp>
      <p:sp>
        <p:nvSpPr>
          <p:cNvPr id="17" name="Rectangle 16"/>
          <p:cNvSpPr/>
          <p:nvPr userDrawn="1"/>
        </p:nvSpPr>
        <p:spPr>
          <a:xfrm>
            <a:off x="1" y="4762061"/>
            <a:ext cx="1339273" cy="3814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userDrawn="1"/>
        </p:nvPicPr>
        <p:blipFill>
          <a:blip r:embed="rId2"/>
          <a:stretch>
            <a:fillRect/>
          </a:stretch>
        </p:blipFill>
        <p:spPr>
          <a:xfrm>
            <a:off x="136928" y="4864412"/>
            <a:ext cx="1042415" cy="206605"/>
          </a:xfrm>
          <a:prstGeom prst="rect">
            <a:avLst/>
          </a:prstGeom>
        </p:spPr>
      </p:pic>
      <p:grpSp>
        <p:nvGrpSpPr>
          <p:cNvPr id="25" name="Group 24"/>
          <p:cNvGrpSpPr/>
          <p:nvPr userDrawn="1"/>
        </p:nvGrpSpPr>
        <p:grpSpPr>
          <a:xfrm>
            <a:off x="1339420" y="4764582"/>
            <a:ext cx="7804726" cy="378918"/>
            <a:chOff x="1339273" y="6426113"/>
            <a:chExt cx="7804726" cy="437764"/>
          </a:xfrm>
        </p:grpSpPr>
        <p:sp>
          <p:nvSpPr>
            <p:cNvPr id="27" name="Rectangle 26"/>
            <p:cNvSpPr/>
            <p:nvPr userDrawn="1"/>
          </p:nvSpPr>
          <p:spPr>
            <a:xfrm>
              <a:off x="1339273" y="6426113"/>
              <a:ext cx="7804726" cy="437764"/>
            </a:xfrm>
            <a:prstGeom prst="rect">
              <a:avLst/>
            </a:prstGeom>
            <a:solidFill>
              <a:srgbClr val="185E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ubtitle 2"/>
            <p:cNvSpPr txBox="1">
              <a:spLocks/>
            </p:cNvSpPr>
            <p:nvPr userDrawn="1"/>
          </p:nvSpPr>
          <p:spPr>
            <a:xfrm>
              <a:off x="1455492" y="6435902"/>
              <a:ext cx="3033396" cy="40143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900" b="1" dirty="0">
                  <a:solidFill>
                    <a:schemeClr val="bg1"/>
                  </a:solidFill>
                  <a:latin typeface="Arial" charset="0"/>
                  <a:ea typeface="Arial" charset="0"/>
                  <a:cs typeface="Arial" charset="0"/>
                </a:rPr>
                <a:t>Agriculture Division of </a:t>
              </a:r>
              <a:r>
                <a:rPr lang="en-US" sz="900" b="1" dirty="0" err="1">
                  <a:solidFill>
                    <a:schemeClr val="bg1"/>
                  </a:solidFill>
                  <a:latin typeface="Arial" charset="0"/>
                  <a:ea typeface="Arial" charset="0"/>
                  <a:cs typeface="Arial" charset="0"/>
                </a:rPr>
                <a:t>DowDuPont</a:t>
              </a:r>
              <a:r>
                <a:rPr lang="en-US" sz="900" b="1" dirty="0">
                  <a:solidFill>
                    <a:schemeClr val="bg1"/>
                  </a:solidFill>
                  <a:latin typeface="Arial" charset="0"/>
                  <a:ea typeface="Arial" charset="0"/>
                  <a:cs typeface="Arial" charset="0"/>
                </a:rPr>
                <a:t>™</a:t>
              </a:r>
              <a:endParaRPr lang="en-US" sz="900" i="1" dirty="0">
                <a:solidFill>
                  <a:schemeClr val="bg1"/>
                </a:solidFill>
                <a:latin typeface="Arial" charset="0"/>
                <a:ea typeface="Arial" charset="0"/>
                <a:cs typeface="Arial" charset="0"/>
              </a:endParaRPr>
            </a:p>
          </p:txBody>
        </p:sp>
      </p:grpSp>
      <p:sp>
        <p:nvSpPr>
          <p:cNvPr id="29" name="Slide Number Placeholder 5"/>
          <p:cNvSpPr>
            <a:spLocks noGrp="1"/>
          </p:cNvSpPr>
          <p:nvPr>
            <p:ph type="sldNum" sz="quarter" idx="12"/>
          </p:nvPr>
        </p:nvSpPr>
        <p:spPr>
          <a:xfrm>
            <a:off x="8629650" y="4767262"/>
            <a:ext cx="514350" cy="376237"/>
          </a:xfrm>
        </p:spPr>
        <p:txBody>
          <a:bodyPr/>
          <a:lstStyle/>
          <a:p>
            <a:fld id="{1F36BDE1-9F69-D444-9770-E7676ED456C3}" type="slidenum">
              <a:rPr lang="en-US" smtClean="0"/>
              <a:t>‹#›</a:t>
            </a:fld>
            <a:endParaRPr lang="en-US" dirty="0"/>
          </a:p>
        </p:txBody>
      </p:sp>
      <p:sp>
        <p:nvSpPr>
          <p:cNvPr id="12" name="Subtitle 2"/>
          <p:cNvSpPr txBox="1">
            <a:spLocks/>
          </p:cNvSpPr>
          <p:nvPr userDrawn="1"/>
        </p:nvSpPr>
        <p:spPr>
          <a:xfrm>
            <a:off x="7430965" y="4784532"/>
            <a:ext cx="1713035" cy="341696"/>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900" i="1" dirty="0">
                <a:solidFill>
                  <a:schemeClr val="bg1"/>
                </a:solidFill>
                <a:latin typeface="Arial" charset="0"/>
                <a:ea typeface="Arial" charset="0"/>
                <a:cs typeface="Arial" charset="0"/>
              </a:rPr>
              <a:t>Public</a:t>
            </a:r>
          </a:p>
        </p:txBody>
      </p:sp>
    </p:spTree>
    <p:extLst>
      <p:ext uri="{BB962C8B-B14F-4D97-AF65-F5344CB8AC3E}">
        <p14:creationId xmlns:p14="http://schemas.microsoft.com/office/powerpoint/2010/main" val="509417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half image">
    <p:spTree>
      <p:nvGrpSpPr>
        <p:cNvPr id="1" name=""/>
        <p:cNvGrpSpPr/>
        <p:nvPr/>
      </p:nvGrpSpPr>
      <p:grpSpPr>
        <a:xfrm>
          <a:off x="0" y="0"/>
          <a:ext cx="0" cy="0"/>
          <a:chOff x="0" y="0"/>
          <a:chExt cx="0" cy="0"/>
        </a:xfrm>
      </p:grpSpPr>
      <p:sp>
        <p:nvSpPr>
          <p:cNvPr id="6" name="Content Placeholder 5"/>
          <p:cNvSpPr>
            <a:spLocks noGrp="1"/>
          </p:cNvSpPr>
          <p:nvPr>
            <p:ph sz="quarter" idx="4"/>
          </p:nvPr>
        </p:nvSpPr>
        <p:spPr>
          <a:xfrm>
            <a:off x="4629150" y="0"/>
            <a:ext cx="4514850" cy="4878189"/>
          </a:xfrm>
        </p:spPr>
        <p:txBody>
          <a:bodyPr/>
          <a:lstStyle>
            <a:lvl1pPr marL="0" indent="0">
              <a:buNone/>
              <a:defRPr sz="1600">
                <a:latin typeface="Calibri" panose="020F0502020204030204" pitchFamily="34" charset="0"/>
              </a:defRPr>
            </a:lvl1pPr>
          </a:lstStyle>
          <a:p>
            <a:pPr lvl="0"/>
            <a:r>
              <a:rPr lang="en-US" dirty="0"/>
              <a:t>Edit Master text styles</a:t>
            </a:r>
          </a:p>
        </p:txBody>
      </p:sp>
      <p:sp>
        <p:nvSpPr>
          <p:cNvPr id="2" name="Title 1"/>
          <p:cNvSpPr>
            <a:spLocks noGrp="1"/>
          </p:cNvSpPr>
          <p:nvPr>
            <p:ph type="title" hasCustomPrompt="1"/>
          </p:nvPr>
        </p:nvSpPr>
        <p:spPr>
          <a:xfrm>
            <a:off x="629841" y="94593"/>
            <a:ext cx="3868341" cy="441436"/>
          </a:xfrm>
        </p:spPr>
        <p:txBody>
          <a:bodyPr>
            <a:noAutofit/>
          </a:bodyPr>
          <a:lstStyle>
            <a:lvl1pPr>
              <a:defRPr sz="2400">
                <a:latin typeface="Calibri" panose="020F0502020204030204" pitchFamily="34" charset="0"/>
              </a:defRPr>
            </a:lvl1pPr>
          </a:lstStyle>
          <a:p>
            <a:r>
              <a:rPr lang="en-US" dirty="0"/>
              <a:t>Title</a:t>
            </a:r>
          </a:p>
        </p:txBody>
      </p:sp>
      <p:sp>
        <p:nvSpPr>
          <p:cNvPr id="4" name="Content Placeholder 3"/>
          <p:cNvSpPr>
            <a:spLocks noGrp="1"/>
          </p:cNvSpPr>
          <p:nvPr>
            <p:ph sz="half" idx="2"/>
          </p:nvPr>
        </p:nvSpPr>
        <p:spPr>
          <a:xfrm>
            <a:off x="629842" y="891342"/>
            <a:ext cx="3868340" cy="3750905"/>
          </a:xfrm>
        </p:spPr>
        <p:txBody>
          <a:bodyPr>
            <a:normAutofit/>
          </a:bodyPr>
          <a:lstStyle>
            <a:lvl1pPr marL="0" indent="0">
              <a:lnSpc>
                <a:spcPct val="100000"/>
              </a:lnSpc>
              <a:spcBef>
                <a:spcPts val="1000"/>
              </a:spcBef>
              <a:buNone/>
              <a:defRPr sz="1400">
                <a:latin typeface="Calibri" panose="020F0502020204030204" pitchFamily="34" charset="0"/>
              </a:defRPr>
            </a:lvl1pPr>
            <a:lvl2pPr marL="239713" indent="0">
              <a:buNone/>
              <a:defRPr sz="1400"/>
            </a:lvl2pPr>
            <a:lvl3pPr marL="450850" indent="0">
              <a:buNone/>
              <a:defRPr sz="1400"/>
            </a:lvl3pPr>
            <a:lvl4pPr marL="676275" indent="0">
              <a:buNone/>
              <a:defRPr sz="1400"/>
            </a:lvl4pPr>
            <a:lvl5pPr marL="860425" indent="0">
              <a:buNone/>
              <a:defRPr sz="1400"/>
            </a:lvl5pPr>
          </a:lstStyle>
          <a:p>
            <a:pPr lvl="0"/>
            <a:r>
              <a:rPr lang="en-US" dirty="0"/>
              <a:t>Edit Master text styles</a:t>
            </a:r>
          </a:p>
        </p:txBody>
      </p:sp>
      <p:sp>
        <p:nvSpPr>
          <p:cNvPr id="17" name="Text Placeholder 14"/>
          <p:cNvSpPr>
            <a:spLocks noGrp="1"/>
          </p:cNvSpPr>
          <p:nvPr>
            <p:ph type="body" sz="quarter" idx="13" hasCustomPrompt="1"/>
          </p:nvPr>
        </p:nvSpPr>
        <p:spPr>
          <a:xfrm>
            <a:off x="628650" y="544502"/>
            <a:ext cx="3869532" cy="338367"/>
          </a:xfrm>
        </p:spPr>
        <p:txBody>
          <a:bodyPr>
            <a:normAutofit/>
          </a:bodyPr>
          <a:lstStyle>
            <a:lvl1pPr marL="0" indent="0">
              <a:buNone/>
              <a:defRPr sz="1600">
                <a:solidFill>
                  <a:schemeClr val="tx1">
                    <a:lumMod val="50000"/>
                    <a:lumOff val="50000"/>
                  </a:schemeClr>
                </a:solidFill>
                <a:latin typeface="Calibri" panose="020F0502020204030204" pitchFamily="34" charset="0"/>
              </a:defRPr>
            </a:lvl1pPr>
          </a:lstStyle>
          <a:p>
            <a:pPr lvl="0"/>
            <a:r>
              <a:rPr lang="en-US" dirty="0"/>
              <a:t>Subhead</a:t>
            </a:r>
          </a:p>
        </p:txBody>
      </p:sp>
      <p:sp>
        <p:nvSpPr>
          <p:cNvPr id="21" name="Rectangle 20"/>
          <p:cNvSpPr/>
          <p:nvPr userDrawn="1"/>
        </p:nvSpPr>
        <p:spPr>
          <a:xfrm>
            <a:off x="1" y="4762061"/>
            <a:ext cx="1339273" cy="3814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p:cNvPicPr>
            <a:picLocks noChangeAspect="1"/>
          </p:cNvPicPr>
          <p:nvPr userDrawn="1"/>
        </p:nvPicPr>
        <p:blipFill>
          <a:blip r:embed="rId2"/>
          <a:stretch>
            <a:fillRect/>
          </a:stretch>
        </p:blipFill>
        <p:spPr>
          <a:xfrm>
            <a:off x="136928" y="4864412"/>
            <a:ext cx="1042415" cy="206605"/>
          </a:xfrm>
          <a:prstGeom prst="rect">
            <a:avLst/>
          </a:prstGeom>
        </p:spPr>
      </p:pic>
      <p:grpSp>
        <p:nvGrpSpPr>
          <p:cNvPr id="27" name="Group 26"/>
          <p:cNvGrpSpPr/>
          <p:nvPr userDrawn="1"/>
        </p:nvGrpSpPr>
        <p:grpSpPr>
          <a:xfrm>
            <a:off x="1339420" y="4764582"/>
            <a:ext cx="7804726" cy="378918"/>
            <a:chOff x="1339273" y="6426113"/>
            <a:chExt cx="7804726" cy="437764"/>
          </a:xfrm>
        </p:grpSpPr>
        <p:sp>
          <p:nvSpPr>
            <p:cNvPr id="29" name="Rectangle 28"/>
            <p:cNvSpPr/>
            <p:nvPr userDrawn="1"/>
          </p:nvSpPr>
          <p:spPr>
            <a:xfrm>
              <a:off x="1339273" y="6426113"/>
              <a:ext cx="7804726" cy="437764"/>
            </a:xfrm>
            <a:prstGeom prst="rect">
              <a:avLst/>
            </a:prstGeom>
            <a:solidFill>
              <a:srgbClr val="185E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ubtitle 2"/>
            <p:cNvSpPr txBox="1">
              <a:spLocks/>
            </p:cNvSpPr>
            <p:nvPr userDrawn="1"/>
          </p:nvSpPr>
          <p:spPr>
            <a:xfrm>
              <a:off x="1455492" y="6435902"/>
              <a:ext cx="3033396" cy="40143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900" b="1" dirty="0">
                  <a:solidFill>
                    <a:schemeClr val="bg1"/>
                  </a:solidFill>
                  <a:latin typeface="Arial" charset="0"/>
                  <a:ea typeface="Arial" charset="0"/>
                  <a:cs typeface="Arial" charset="0"/>
                </a:rPr>
                <a:t>Agriculture Division of </a:t>
              </a:r>
              <a:r>
                <a:rPr lang="en-US" sz="900" b="1" dirty="0" err="1">
                  <a:solidFill>
                    <a:schemeClr val="bg1"/>
                  </a:solidFill>
                  <a:latin typeface="Arial" charset="0"/>
                  <a:ea typeface="Arial" charset="0"/>
                  <a:cs typeface="Arial" charset="0"/>
                </a:rPr>
                <a:t>DowDuPont</a:t>
              </a:r>
              <a:r>
                <a:rPr lang="en-US" sz="900" b="1" dirty="0">
                  <a:solidFill>
                    <a:schemeClr val="bg1"/>
                  </a:solidFill>
                  <a:latin typeface="Arial" charset="0"/>
                  <a:ea typeface="Arial" charset="0"/>
                  <a:cs typeface="Arial" charset="0"/>
                </a:rPr>
                <a:t>™</a:t>
              </a:r>
              <a:endParaRPr lang="en-US" sz="900" i="1" dirty="0">
                <a:solidFill>
                  <a:schemeClr val="bg1"/>
                </a:solidFill>
                <a:latin typeface="Arial" charset="0"/>
                <a:ea typeface="Arial" charset="0"/>
                <a:cs typeface="Arial" charset="0"/>
              </a:endParaRPr>
            </a:p>
          </p:txBody>
        </p:sp>
      </p:grpSp>
      <p:sp>
        <p:nvSpPr>
          <p:cNvPr id="31" name="Slide Number Placeholder 5"/>
          <p:cNvSpPr>
            <a:spLocks noGrp="1"/>
          </p:cNvSpPr>
          <p:nvPr>
            <p:ph type="sldNum" sz="quarter" idx="12"/>
          </p:nvPr>
        </p:nvSpPr>
        <p:spPr>
          <a:xfrm>
            <a:off x="8629650" y="4767262"/>
            <a:ext cx="514350" cy="376237"/>
          </a:xfrm>
        </p:spPr>
        <p:txBody>
          <a:bodyPr/>
          <a:lstStyle/>
          <a:p>
            <a:fld id="{1F36BDE1-9F69-D444-9770-E7676ED456C3}" type="slidenum">
              <a:rPr lang="en-US" smtClean="0"/>
              <a:t>‹#›</a:t>
            </a:fld>
            <a:endParaRPr lang="en-US" dirty="0"/>
          </a:p>
        </p:txBody>
      </p:sp>
      <p:sp>
        <p:nvSpPr>
          <p:cNvPr id="14" name="Subtitle 2"/>
          <p:cNvSpPr txBox="1">
            <a:spLocks/>
          </p:cNvSpPr>
          <p:nvPr userDrawn="1"/>
        </p:nvSpPr>
        <p:spPr>
          <a:xfrm>
            <a:off x="7430965" y="4784532"/>
            <a:ext cx="1713035" cy="341696"/>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900" i="1" dirty="0">
                <a:solidFill>
                  <a:schemeClr val="bg1"/>
                </a:solidFill>
                <a:latin typeface="Arial" charset="0"/>
                <a:ea typeface="Arial" charset="0"/>
                <a:cs typeface="Arial" charset="0"/>
              </a:rPr>
              <a:t>Public</a:t>
            </a:r>
          </a:p>
        </p:txBody>
      </p:sp>
    </p:spTree>
    <p:extLst>
      <p:ext uri="{BB962C8B-B14F-4D97-AF65-F5344CB8AC3E}">
        <p14:creationId xmlns:p14="http://schemas.microsoft.com/office/powerpoint/2010/main" val="1248423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0" name="Rectangle 19"/>
          <p:cNvSpPr/>
          <p:nvPr userDrawn="1"/>
        </p:nvSpPr>
        <p:spPr>
          <a:xfrm>
            <a:off x="1" y="4762061"/>
            <a:ext cx="1339273" cy="3814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userDrawn="1"/>
        </p:nvPicPr>
        <p:blipFill>
          <a:blip r:embed="rId2"/>
          <a:stretch>
            <a:fillRect/>
          </a:stretch>
        </p:blipFill>
        <p:spPr>
          <a:xfrm>
            <a:off x="136928" y="4864412"/>
            <a:ext cx="1042415" cy="206605"/>
          </a:xfrm>
          <a:prstGeom prst="rect">
            <a:avLst/>
          </a:prstGeom>
        </p:spPr>
      </p:pic>
      <p:grpSp>
        <p:nvGrpSpPr>
          <p:cNvPr id="28" name="Group 27"/>
          <p:cNvGrpSpPr/>
          <p:nvPr userDrawn="1"/>
        </p:nvGrpSpPr>
        <p:grpSpPr>
          <a:xfrm>
            <a:off x="1339420" y="4764582"/>
            <a:ext cx="7804726" cy="378918"/>
            <a:chOff x="1339273" y="4767261"/>
            <a:chExt cx="7804726" cy="382103"/>
          </a:xfrm>
        </p:grpSpPr>
        <p:grpSp>
          <p:nvGrpSpPr>
            <p:cNvPr id="29" name="Group 28"/>
            <p:cNvGrpSpPr/>
            <p:nvPr userDrawn="1"/>
          </p:nvGrpSpPr>
          <p:grpSpPr>
            <a:xfrm>
              <a:off x="1339273" y="4767261"/>
              <a:ext cx="7804726" cy="382103"/>
              <a:chOff x="1339273" y="6426113"/>
              <a:chExt cx="7804726" cy="437764"/>
            </a:xfrm>
          </p:grpSpPr>
          <p:sp>
            <p:nvSpPr>
              <p:cNvPr id="31" name="Rectangle 30"/>
              <p:cNvSpPr/>
              <p:nvPr userDrawn="1"/>
            </p:nvSpPr>
            <p:spPr>
              <a:xfrm>
                <a:off x="1339273" y="6426113"/>
                <a:ext cx="7804726" cy="437764"/>
              </a:xfrm>
              <a:prstGeom prst="rect">
                <a:avLst/>
              </a:prstGeom>
              <a:solidFill>
                <a:srgbClr val="185E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ubtitle 2"/>
              <p:cNvSpPr txBox="1">
                <a:spLocks/>
              </p:cNvSpPr>
              <p:nvPr userDrawn="1"/>
            </p:nvSpPr>
            <p:spPr>
              <a:xfrm>
                <a:off x="1455492" y="6435902"/>
                <a:ext cx="3033396" cy="40143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900" b="1" dirty="0">
                    <a:solidFill>
                      <a:schemeClr val="bg1"/>
                    </a:solidFill>
                    <a:latin typeface="Arial" charset="0"/>
                    <a:ea typeface="Arial" charset="0"/>
                    <a:cs typeface="Arial" charset="0"/>
                  </a:rPr>
                  <a:t>Agriculture Division of </a:t>
                </a:r>
                <a:r>
                  <a:rPr lang="en-US" sz="900" b="1" dirty="0" err="1">
                    <a:solidFill>
                      <a:schemeClr val="bg1"/>
                    </a:solidFill>
                    <a:latin typeface="Arial" charset="0"/>
                    <a:ea typeface="Arial" charset="0"/>
                    <a:cs typeface="Arial" charset="0"/>
                  </a:rPr>
                  <a:t>DowDuPont</a:t>
                </a:r>
                <a:r>
                  <a:rPr lang="en-US" sz="900" b="1" dirty="0">
                    <a:solidFill>
                      <a:schemeClr val="bg1"/>
                    </a:solidFill>
                    <a:latin typeface="Arial" charset="0"/>
                    <a:ea typeface="Arial" charset="0"/>
                    <a:cs typeface="Arial" charset="0"/>
                  </a:rPr>
                  <a:t>™</a:t>
                </a:r>
                <a:endParaRPr lang="en-US" sz="900" i="1" dirty="0">
                  <a:solidFill>
                    <a:schemeClr val="bg1"/>
                  </a:solidFill>
                  <a:latin typeface="Arial" charset="0"/>
                  <a:ea typeface="Arial" charset="0"/>
                  <a:cs typeface="Arial" charset="0"/>
                </a:endParaRPr>
              </a:p>
            </p:txBody>
          </p:sp>
        </p:grpSp>
        <p:sp>
          <p:nvSpPr>
            <p:cNvPr id="30" name="Subtitle 2"/>
            <p:cNvSpPr txBox="1">
              <a:spLocks/>
            </p:cNvSpPr>
            <p:nvPr userDrawn="1"/>
          </p:nvSpPr>
          <p:spPr>
            <a:xfrm>
              <a:off x="4864326" y="4775804"/>
              <a:ext cx="3670410" cy="347023"/>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900" i="1" dirty="0">
                  <a:solidFill>
                    <a:schemeClr val="bg1"/>
                  </a:solidFill>
                  <a:latin typeface="Arial" charset="0"/>
                  <a:ea typeface="Arial" charset="0"/>
                  <a:cs typeface="Arial" charset="0"/>
                </a:rPr>
                <a:t>Public</a:t>
              </a:r>
            </a:p>
          </p:txBody>
        </p:sp>
      </p:grpSp>
      <p:sp>
        <p:nvSpPr>
          <p:cNvPr id="33" name="Slide Number Placeholder 5"/>
          <p:cNvSpPr>
            <a:spLocks noGrp="1"/>
          </p:cNvSpPr>
          <p:nvPr>
            <p:ph type="sldNum" sz="quarter" idx="12"/>
          </p:nvPr>
        </p:nvSpPr>
        <p:spPr>
          <a:xfrm>
            <a:off x="8629650" y="4767262"/>
            <a:ext cx="514350" cy="376237"/>
          </a:xfrm>
        </p:spPr>
        <p:txBody>
          <a:bodyPr/>
          <a:lstStyle/>
          <a:p>
            <a:fld id="{1F36BDE1-9F69-D444-9770-E7676ED456C3}" type="slidenum">
              <a:rPr lang="en-US" smtClean="0"/>
              <a:t>‹#›</a:t>
            </a:fld>
            <a:endParaRPr lang="en-US" dirty="0"/>
          </a:p>
        </p:txBody>
      </p:sp>
    </p:spTree>
    <p:extLst>
      <p:ext uri="{BB962C8B-B14F-4D97-AF65-F5344CB8AC3E}">
        <p14:creationId xmlns:p14="http://schemas.microsoft.com/office/powerpoint/2010/main" val="517928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91069"/>
            <a:ext cx="7886700" cy="107694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69743"/>
            <a:ext cx="7886700" cy="27629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8629650" y="4767262"/>
            <a:ext cx="514350" cy="376237"/>
          </a:xfrm>
          <a:prstGeom prst="rect">
            <a:avLst/>
          </a:prstGeom>
        </p:spPr>
        <p:txBody>
          <a:bodyPr vert="horz" lIns="91440" tIns="45720" rIns="91440" bIns="45720" rtlCol="0" anchor="ctr"/>
          <a:lstStyle>
            <a:lvl1pPr algn="r">
              <a:defRPr sz="1100">
                <a:solidFill>
                  <a:schemeClr val="bg1"/>
                </a:solidFill>
              </a:defRPr>
            </a:lvl1pPr>
          </a:lstStyle>
          <a:p>
            <a:fld id="{1F36BDE1-9F69-D444-9770-E7676ED456C3}" type="slidenum">
              <a:rPr lang="en-US" smtClean="0"/>
              <a:pPr/>
              <a:t>‹#›</a:t>
            </a:fld>
            <a:endParaRPr lang="en-US"/>
          </a:p>
        </p:txBody>
      </p:sp>
    </p:spTree>
    <p:extLst>
      <p:ext uri="{BB962C8B-B14F-4D97-AF65-F5344CB8AC3E}">
        <p14:creationId xmlns:p14="http://schemas.microsoft.com/office/powerpoint/2010/main" val="645762208"/>
      </p:ext>
    </p:extLst>
  </p:cSld>
  <p:clrMap bg1="lt1" tx1="dk1" bg2="lt2" tx2="dk2" accent1="accent1" accent2="accent2" accent3="accent3" accent4="accent4" accent5="accent5" accent6="accent6" hlink="hlink" folHlink="folHlink"/>
  <p:sldLayoutIdLst>
    <p:sldLayoutId id="2147483657" r:id="rId1"/>
    <p:sldLayoutId id="2147483664" r:id="rId2"/>
    <p:sldLayoutId id="2147483658" r:id="rId3"/>
    <p:sldLayoutId id="2147483665" r:id="rId4"/>
    <p:sldLayoutId id="2147483666" r:id="rId5"/>
    <p:sldLayoutId id="2147483659" r:id="rId6"/>
    <p:sldLayoutId id="2147483661" r:id="rId7"/>
    <p:sldLayoutId id="2147483663" r:id="rId8"/>
  </p:sldLayoutIdLst>
  <p:hf hdr="0" ftr="0" dt="0"/>
  <p:txStyles>
    <p:titleStyle>
      <a:lvl1pPr algn="l" defTabSz="6858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000" kern="1200">
          <a:solidFill>
            <a:schemeClr val="tx1"/>
          </a:solidFill>
          <a:latin typeface="+mn-lt"/>
          <a:ea typeface="+mn-ea"/>
          <a:cs typeface="+mn-cs"/>
        </a:defRPr>
      </a:lvl1pPr>
      <a:lvl2pPr marL="407988" indent="-168275" algn="l" defTabSz="685800" rtl="0" eaLnBrk="1" latinLnBrk="0" hangingPunct="1">
        <a:lnSpc>
          <a:spcPct val="90000"/>
        </a:lnSpc>
        <a:spcBef>
          <a:spcPts val="375"/>
        </a:spcBef>
        <a:buFont typeface="Arial" panose="020B0604020202020204" pitchFamily="34" charset="0"/>
        <a:buChar char="•"/>
        <a:tabLst/>
        <a:defRPr sz="1800" kern="1200">
          <a:solidFill>
            <a:schemeClr val="tx1"/>
          </a:solidFill>
          <a:latin typeface="+mn-lt"/>
          <a:ea typeface="+mn-ea"/>
          <a:cs typeface="+mn-cs"/>
        </a:defRPr>
      </a:lvl2pPr>
      <a:lvl3pPr marL="635000" indent="-184150" algn="l" defTabSz="685800" rtl="0" eaLnBrk="1" latinLnBrk="0" hangingPunct="1">
        <a:lnSpc>
          <a:spcPct val="90000"/>
        </a:lnSpc>
        <a:spcBef>
          <a:spcPts val="375"/>
        </a:spcBef>
        <a:buFont typeface="Arial" panose="020B0604020202020204" pitchFamily="34" charset="0"/>
        <a:buChar char="•"/>
        <a:tabLst/>
        <a:defRPr sz="1600" kern="1200">
          <a:solidFill>
            <a:schemeClr val="tx1"/>
          </a:solidFill>
          <a:latin typeface="+mn-lt"/>
          <a:ea typeface="+mn-ea"/>
          <a:cs typeface="+mn-cs"/>
        </a:defRPr>
      </a:lvl3pPr>
      <a:lvl4pPr marL="860425" indent="-184150" algn="l" defTabSz="685800" rtl="0" eaLnBrk="1" latinLnBrk="0" hangingPunct="1">
        <a:lnSpc>
          <a:spcPct val="90000"/>
        </a:lnSpc>
        <a:spcBef>
          <a:spcPts val="375"/>
        </a:spcBef>
        <a:buFont typeface="Arial" panose="020B0604020202020204" pitchFamily="34" charset="0"/>
        <a:buChar char="•"/>
        <a:tabLst/>
        <a:defRPr sz="1400" kern="1200">
          <a:solidFill>
            <a:schemeClr val="tx1"/>
          </a:solidFill>
          <a:latin typeface="+mn-lt"/>
          <a:ea typeface="+mn-ea"/>
          <a:cs typeface="+mn-cs"/>
        </a:defRPr>
      </a:lvl4pPr>
      <a:lvl5pPr marL="1085850" indent="-225425" algn="l" defTabSz="685800" rtl="0" eaLnBrk="1" latinLnBrk="0" hangingPunct="1">
        <a:lnSpc>
          <a:spcPct val="90000"/>
        </a:lnSpc>
        <a:spcBef>
          <a:spcPts val="375"/>
        </a:spcBef>
        <a:buFont typeface="Arial" panose="020B0604020202020204" pitchFamily="34" charset="0"/>
        <a:buChar char="•"/>
        <a:tabLst/>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chor="t"/>
          <a:lstStyle/>
          <a:p>
            <a:r>
              <a:rPr lang="en-US" dirty="0"/>
              <a:t>Build a Light Sensor</a:t>
            </a:r>
          </a:p>
        </p:txBody>
      </p:sp>
      <p:sp>
        <p:nvSpPr>
          <p:cNvPr id="5" name="Subtitle 4"/>
          <p:cNvSpPr>
            <a:spLocks noGrp="1"/>
          </p:cNvSpPr>
          <p:nvPr>
            <p:ph type="subTitle" idx="1"/>
          </p:nvPr>
        </p:nvSpPr>
        <p:spPr/>
        <p:txBody>
          <a:bodyPr/>
          <a:lstStyle/>
          <a:p>
            <a:r>
              <a:rPr lang="en-US" dirty="0"/>
              <a:t>Using Raspberry Pi and Python</a:t>
            </a:r>
          </a:p>
        </p:txBody>
      </p:sp>
      <p:sp>
        <p:nvSpPr>
          <p:cNvPr id="6" name="Text Placeholder 5"/>
          <p:cNvSpPr>
            <a:spLocks noGrp="1"/>
          </p:cNvSpPr>
          <p:nvPr>
            <p:ph type="body" sz="quarter" idx="14"/>
          </p:nvPr>
        </p:nvSpPr>
        <p:spPr/>
        <p:txBody>
          <a:bodyPr/>
          <a:lstStyle/>
          <a:p>
            <a:r>
              <a:rPr lang="en-US" dirty="0"/>
              <a:t>April 6, 2018</a:t>
            </a:r>
          </a:p>
        </p:txBody>
      </p:sp>
      <p:sp>
        <p:nvSpPr>
          <p:cNvPr id="3" name="Slide Number Placeholder 2"/>
          <p:cNvSpPr>
            <a:spLocks noGrp="1"/>
          </p:cNvSpPr>
          <p:nvPr>
            <p:ph type="sldNum" sz="quarter" idx="12"/>
          </p:nvPr>
        </p:nvSpPr>
        <p:spPr/>
        <p:txBody>
          <a:bodyPr/>
          <a:lstStyle/>
          <a:p>
            <a:fld id="{1F36BDE1-9F69-D444-9770-E7676ED456C3}" type="slidenum">
              <a:rPr lang="en-US" smtClean="0"/>
              <a:t>1</a:t>
            </a:fld>
            <a:endParaRPr lang="en-US"/>
          </a:p>
        </p:txBody>
      </p:sp>
    </p:spTree>
    <p:extLst>
      <p:ext uri="{BB962C8B-B14F-4D97-AF65-F5344CB8AC3E}">
        <p14:creationId xmlns:p14="http://schemas.microsoft.com/office/powerpoint/2010/main" val="1791949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0741" y="122167"/>
            <a:ext cx="3868341" cy="436634"/>
          </a:xfrm>
        </p:spPr>
        <p:txBody>
          <a:bodyPr>
            <a:normAutofit/>
          </a:bodyPr>
          <a:lstStyle/>
          <a:p>
            <a:r>
              <a:rPr lang="en-US" dirty="0"/>
              <a:t>The Python Code</a:t>
            </a:r>
          </a:p>
        </p:txBody>
      </p:sp>
      <p:sp>
        <p:nvSpPr>
          <p:cNvPr id="7" name="Slide Number Placeholder 6"/>
          <p:cNvSpPr>
            <a:spLocks noGrp="1"/>
          </p:cNvSpPr>
          <p:nvPr>
            <p:ph type="sldNum" sz="quarter" idx="12"/>
          </p:nvPr>
        </p:nvSpPr>
        <p:spPr>
          <a:xfrm>
            <a:off x="8629650" y="4767262"/>
            <a:ext cx="514350" cy="376237"/>
          </a:xfrm>
        </p:spPr>
        <p:txBody>
          <a:bodyPr/>
          <a:lstStyle/>
          <a:p>
            <a:fld id="{1F36BDE1-9F69-D444-9770-E7676ED456C3}" type="slidenum">
              <a:rPr lang="en-US" smtClean="0"/>
              <a:t>10</a:t>
            </a:fld>
            <a:endParaRPr lang="en-US"/>
          </a:p>
        </p:txBody>
      </p:sp>
      <p:sp>
        <p:nvSpPr>
          <p:cNvPr id="14" name="TextBox 13"/>
          <p:cNvSpPr txBox="1"/>
          <p:nvPr/>
        </p:nvSpPr>
        <p:spPr>
          <a:xfrm>
            <a:off x="2402682" y="558801"/>
            <a:ext cx="2927350" cy="300082"/>
          </a:xfrm>
          <a:prstGeom prst="rect">
            <a:avLst/>
          </a:prstGeom>
          <a:noFill/>
        </p:spPr>
        <p:txBody>
          <a:bodyPr wrap="square" rtlCol="0">
            <a:spAutoFit/>
          </a:bodyPr>
          <a:lstStyle/>
          <a:p>
            <a:endParaRPr lang="en-US" dirty="0">
              <a:latin typeface="Calibri" panose="020F0502020204030204" pitchFamily="34" charset="0"/>
            </a:endParaRPr>
          </a:p>
        </p:txBody>
      </p:sp>
      <p:pic>
        <p:nvPicPr>
          <p:cNvPr id="6" name="Picture 5"/>
          <p:cNvPicPr>
            <a:picLocks noChangeAspect="1"/>
          </p:cNvPicPr>
          <p:nvPr/>
        </p:nvPicPr>
        <p:blipFill>
          <a:blip r:embed="rId2"/>
          <a:stretch>
            <a:fillRect/>
          </a:stretch>
        </p:blipFill>
        <p:spPr>
          <a:xfrm>
            <a:off x="210741" y="596944"/>
            <a:ext cx="1981200" cy="1095375"/>
          </a:xfrm>
          <a:prstGeom prst="rect">
            <a:avLst/>
          </a:prstGeom>
        </p:spPr>
      </p:pic>
      <p:sp>
        <p:nvSpPr>
          <p:cNvPr id="16" name="TextBox 15"/>
          <p:cNvSpPr txBox="1"/>
          <p:nvPr/>
        </p:nvSpPr>
        <p:spPr>
          <a:xfrm>
            <a:off x="2058222" y="535343"/>
            <a:ext cx="2792752" cy="261610"/>
          </a:xfrm>
          <a:prstGeom prst="rect">
            <a:avLst/>
          </a:prstGeom>
          <a:noFill/>
        </p:spPr>
        <p:txBody>
          <a:bodyPr wrap="none" rtlCol="0">
            <a:spAutoFit/>
          </a:bodyPr>
          <a:lstStyle/>
          <a:p>
            <a:r>
              <a:rPr lang="en-US" sz="1100" dirty="0">
                <a:solidFill>
                  <a:srgbClr val="FF0000"/>
                </a:solidFill>
                <a:latin typeface="Agency FB" panose="020B0503020202020204" pitchFamily="34" charset="0"/>
              </a:rPr>
              <a:t>This library is how our code will be able to access the pins </a:t>
            </a:r>
          </a:p>
        </p:txBody>
      </p:sp>
      <p:sp>
        <p:nvSpPr>
          <p:cNvPr id="17" name="TextBox 16"/>
          <p:cNvSpPr txBox="1"/>
          <p:nvPr/>
        </p:nvSpPr>
        <p:spPr>
          <a:xfrm>
            <a:off x="2058222" y="704291"/>
            <a:ext cx="1612942" cy="261610"/>
          </a:xfrm>
          <a:prstGeom prst="rect">
            <a:avLst/>
          </a:prstGeom>
          <a:noFill/>
        </p:spPr>
        <p:txBody>
          <a:bodyPr wrap="none" rtlCol="0">
            <a:spAutoFit/>
          </a:bodyPr>
          <a:lstStyle/>
          <a:p>
            <a:r>
              <a:rPr lang="en-US" sz="1100" dirty="0">
                <a:solidFill>
                  <a:srgbClr val="FF0000"/>
                </a:solidFill>
                <a:latin typeface="Agency FB" panose="020B0503020202020204" pitchFamily="34" charset="0"/>
              </a:rPr>
              <a:t>This library is for time functions</a:t>
            </a:r>
          </a:p>
        </p:txBody>
      </p:sp>
      <p:sp>
        <p:nvSpPr>
          <p:cNvPr id="18" name="TextBox 17"/>
          <p:cNvSpPr txBox="1"/>
          <p:nvPr/>
        </p:nvSpPr>
        <p:spPr>
          <a:xfrm>
            <a:off x="2070496" y="1013826"/>
            <a:ext cx="2978701" cy="261610"/>
          </a:xfrm>
          <a:prstGeom prst="rect">
            <a:avLst/>
          </a:prstGeom>
          <a:noFill/>
        </p:spPr>
        <p:txBody>
          <a:bodyPr wrap="none" rtlCol="0">
            <a:spAutoFit/>
          </a:bodyPr>
          <a:lstStyle/>
          <a:p>
            <a:r>
              <a:rPr lang="en-US" sz="1100" dirty="0">
                <a:solidFill>
                  <a:srgbClr val="FF0000"/>
                </a:solidFill>
                <a:latin typeface="Agency FB" panose="020B0503020202020204" pitchFamily="34" charset="0"/>
              </a:rPr>
              <a:t>We are telling the code with this how we will reference the pins</a:t>
            </a:r>
            <a:endParaRPr lang="en-US" sz="1100" dirty="0">
              <a:solidFill>
                <a:srgbClr val="FF0000"/>
              </a:solidFill>
              <a:latin typeface="Agency FB" panose="020B0503020202020204" pitchFamily="34" charset="0"/>
            </a:endParaRPr>
          </a:p>
        </p:txBody>
      </p:sp>
      <p:sp>
        <p:nvSpPr>
          <p:cNvPr id="19" name="TextBox 18"/>
          <p:cNvSpPr txBox="1"/>
          <p:nvPr/>
        </p:nvSpPr>
        <p:spPr>
          <a:xfrm>
            <a:off x="2058222" y="1367715"/>
            <a:ext cx="4192173" cy="261610"/>
          </a:xfrm>
          <a:prstGeom prst="rect">
            <a:avLst/>
          </a:prstGeom>
          <a:noFill/>
        </p:spPr>
        <p:txBody>
          <a:bodyPr wrap="none" rtlCol="0">
            <a:spAutoFit/>
          </a:bodyPr>
          <a:lstStyle/>
          <a:p>
            <a:r>
              <a:rPr lang="en-US" sz="1100" dirty="0">
                <a:solidFill>
                  <a:srgbClr val="FF0000"/>
                </a:solidFill>
                <a:latin typeface="Agency FB" panose="020B0503020202020204" pitchFamily="34" charset="0"/>
              </a:rPr>
              <a:t>This defines the pin locations on the Raspberry Pi for the photo sensor (7) and the LED (16)</a:t>
            </a:r>
          </a:p>
        </p:txBody>
      </p:sp>
      <p:sp>
        <p:nvSpPr>
          <p:cNvPr id="20" name="TextBox 19"/>
          <p:cNvSpPr txBox="1"/>
          <p:nvPr/>
        </p:nvSpPr>
        <p:spPr>
          <a:xfrm>
            <a:off x="3486548" y="1900334"/>
            <a:ext cx="5610831" cy="1785104"/>
          </a:xfrm>
          <a:prstGeom prst="rect">
            <a:avLst/>
          </a:prstGeom>
          <a:noFill/>
        </p:spPr>
        <p:txBody>
          <a:bodyPr wrap="none" rtlCol="0">
            <a:spAutoFit/>
          </a:bodyPr>
          <a:lstStyle/>
          <a:p>
            <a:r>
              <a:rPr lang="en-US" sz="1100" dirty="0">
                <a:solidFill>
                  <a:srgbClr val="FF0000"/>
                </a:solidFill>
                <a:latin typeface="Agency FB" panose="020B0503020202020204" pitchFamily="34" charset="0"/>
              </a:rPr>
              <a:t>This is the main section of our code that calls the functions to check the photo sensor and turn on the LED light.</a:t>
            </a:r>
          </a:p>
          <a:p>
            <a:endParaRPr lang="en-US" sz="1100" dirty="0">
              <a:solidFill>
                <a:srgbClr val="FF0000"/>
              </a:solidFill>
              <a:latin typeface="Agency FB" panose="020B0503020202020204" pitchFamily="34" charset="0"/>
            </a:endParaRPr>
          </a:p>
          <a:p>
            <a:r>
              <a:rPr lang="en-US" sz="1100" dirty="0">
                <a:solidFill>
                  <a:srgbClr val="FF0000"/>
                </a:solidFill>
                <a:latin typeface="Agency FB" panose="020B0503020202020204" pitchFamily="34" charset="0"/>
              </a:rPr>
              <a:t>The </a:t>
            </a:r>
            <a:r>
              <a:rPr lang="en-US" sz="1100" dirty="0" err="1">
                <a:solidFill>
                  <a:srgbClr val="FF0000"/>
                </a:solidFill>
                <a:latin typeface="Agency FB" panose="020B0503020202020204" pitchFamily="34" charset="0"/>
              </a:rPr>
              <a:t>rc_time</a:t>
            </a:r>
            <a:r>
              <a:rPr lang="en-US" sz="1100" dirty="0">
                <a:solidFill>
                  <a:srgbClr val="FF0000"/>
                </a:solidFill>
                <a:latin typeface="Agency FB" panose="020B0503020202020204" pitchFamily="34" charset="0"/>
              </a:rPr>
              <a:t> function returns the count of tries it takes for the capacitor (yellow) to fill and the GPIO pin to be set to High.  </a:t>
            </a:r>
          </a:p>
          <a:p>
            <a:r>
              <a:rPr lang="en-US" sz="1100" dirty="0">
                <a:solidFill>
                  <a:srgbClr val="FF0000"/>
                </a:solidFill>
                <a:latin typeface="Agency FB" panose="020B0503020202020204" pitchFamily="34" charset="0"/>
              </a:rPr>
              <a:t>The larger this number is, the less light there is in the room.</a:t>
            </a:r>
          </a:p>
          <a:p>
            <a:endParaRPr lang="en-US" sz="1100" dirty="0">
              <a:solidFill>
                <a:srgbClr val="FF0000"/>
              </a:solidFill>
              <a:latin typeface="Agency FB" panose="020B0503020202020204" pitchFamily="34" charset="0"/>
            </a:endParaRPr>
          </a:p>
          <a:p>
            <a:r>
              <a:rPr lang="en-US" sz="1100" dirty="0">
                <a:solidFill>
                  <a:srgbClr val="FF0000"/>
                </a:solidFill>
                <a:latin typeface="Agency FB" panose="020B0503020202020204" pitchFamily="34" charset="0"/>
              </a:rPr>
              <a:t>We are then checking to see if the </a:t>
            </a:r>
            <a:r>
              <a:rPr lang="en-US" sz="1100" dirty="0" err="1">
                <a:solidFill>
                  <a:srgbClr val="FF0000"/>
                </a:solidFill>
                <a:latin typeface="Agency FB" panose="020B0503020202020204" pitchFamily="34" charset="0"/>
              </a:rPr>
              <a:t>rcTime</a:t>
            </a:r>
            <a:r>
              <a:rPr lang="en-US" sz="1100" dirty="0">
                <a:solidFill>
                  <a:srgbClr val="FF0000"/>
                </a:solidFill>
                <a:latin typeface="Agency FB" panose="020B0503020202020204" pitchFamily="34" charset="0"/>
              </a:rPr>
              <a:t> is greater than 2000 if it is, we are indicating this the code the light in the room </a:t>
            </a:r>
          </a:p>
          <a:p>
            <a:r>
              <a:rPr lang="en-US" sz="1100" dirty="0">
                <a:solidFill>
                  <a:srgbClr val="FF0000"/>
                </a:solidFill>
                <a:latin typeface="Agency FB" panose="020B0503020202020204" pitchFamily="34" charset="0"/>
              </a:rPr>
              <a:t>has dimmed and we need to turn on our LED.</a:t>
            </a:r>
          </a:p>
          <a:p>
            <a:endParaRPr lang="en-US" sz="1100" dirty="0">
              <a:solidFill>
                <a:srgbClr val="FF0000"/>
              </a:solidFill>
              <a:latin typeface="Agency FB" panose="020B0503020202020204" pitchFamily="34" charset="0"/>
            </a:endParaRPr>
          </a:p>
          <a:p>
            <a:r>
              <a:rPr lang="en-US" sz="1100" dirty="0">
                <a:solidFill>
                  <a:srgbClr val="FF0000"/>
                </a:solidFill>
                <a:latin typeface="Agency FB" panose="020B0503020202020204" pitchFamily="34" charset="0"/>
              </a:rPr>
              <a:t>While True: - this code will run until we send the keyboard command to kill it. CTRL + C.</a:t>
            </a:r>
          </a:p>
          <a:p>
            <a:endParaRPr lang="en-US" sz="1100" dirty="0">
              <a:solidFill>
                <a:srgbClr val="FF0000"/>
              </a:solidFill>
              <a:latin typeface="Agency FB" panose="020B0503020202020204" pitchFamily="34" charset="0"/>
            </a:endParaRPr>
          </a:p>
        </p:txBody>
      </p:sp>
      <p:pic>
        <p:nvPicPr>
          <p:cNvPr id="21" name="Picture 20"/>
          <p:cNvPicPr>
            <a:picLocks noChangeAspect="1"/>
          </p:cNvPicPr>
          <p:nvPr/>
        </p:nvPicPr>
        <p:blipFill>
          <a:blip r:embed="rId3"/>
          <a:stretch>
            <a:fillRect/>
          </a:stretch>
        </p:blipFill>
        <p:spPr>
          <a:xfrm>
            <a:off x="210741" y="1850506"/>
            <a:ext cx="3305175" cy="2867025"/>
          </a:xfrm>
          <a:prstGeom prst="rect">
            <a:avLst/>
          </a:prstGeom>
        </p:spPr>
      </p:pic>
    </p:spTree>
    <p:extLst>
      <p:ext uri="{BB962C8B-B14F-4D97-AF65-F5344CB8AC3E}">
        <p14:creationId xmlns:p14="http://schemas.microsoft.com/office/powerpoint/2010/main" val="3217052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0741" y="122167"/>
            <a:ext cx="3868341" cy="436634"/>
          </a:xfrm>
        </p:spPr>
        <p:txBody>
          <a:bodyPr>
            <a:normAutofit/>
          </a:bodyPr>
          <a:lstStyle/>
          <a:p>
            <a:r>
              <a:rPr lang="en-US" dirty="0"/>
              <a:t>The Python Code</a:t>
            </a:r>
          </a:p>
        </p:txBody>
      </p:sp>
      <p:sp>
        <p:nvSpPr>
          <p:cNvPr id="7" name="Slide Number Placeholder 6"/>
          <p:cNvSpPr>
            <a:spLocks noGrp="1"/>
          </p:cNvSpPr>
          <p:nvPr>
            <p:ph type="sldNum" sz="quarter" idx="12"/>
          </p:nvPr>
        </p:nvSpPr>
        <p:spPr>
          <a:xfrm>
            <a:off x="8629650" y="4767262"/>
            <a:ext cx="514350" cy="376237"/>
          </a:xfrm>
        </p:spPr>
        <p:txBody>
          <a:bodyPr/>
          <a:lstStyle/>
          <a:p>
            <a:fld id="{1F36BDE1-9F69-D444-9770-E7676ED456C3}" type="slidenum">
              <a:rPr lang="en-US" smtClean="0"/>
              <a:t>11</a:t>
            </a:fld>
            <a:endParaRPr lang="en-US"/>
          </a:p>
        </p:txBody>
      </p:sp>
      <p:sp>
        <p:nvSpPr>
          <p:cNvPr id="14" name="TextBox 13"/>
          <p:cNvSpPr txBox="1"/>
          <p:nvPr/>
        </p:nvSpPr>
        <p:spPr>
          <a:xfrm>
            <a:off x="2402682" y="558801"/>
            <a:ext cx="2927350" cy="300082"/>
          </a:xfrm>
          <a:prstGeom prst="rect">
            <a:avLst/>
          </a:prstGeom>
          <a:noFill/>
        </p:spPr>
        <p:txBody>
          <a:bodyPr wrap="square" rtlCol="0">
            <a:spAutoFit/>
          </a:bodyPr>
          <a:lstStyle/>
          <a:p>
            <a:endParaRPr lang="en-US" dirty="0">
              <a:latin typeface="Calibri" panose="020F0502020204030204" pitchFamily="34" charset="0"/>
            </a:endParaRPr>
          </a:p>
        </p:txBody>
      </p:sp>
      <p:sp>
        <p:nvSpPr>
          <p:cNvPr id="17" name="TextBox 16"/>
          <p:cNvSpPr txBox="1"/>
          <p:nvPr/>
        </p:nvSpPr>
        <p:spPr>
          <a:xfrm>
            <a:off x="2058222" y="704291"/>
            <a:ext cx="1612942" cy="261610"/>
          </a:xfrm>
          <a:prstGeom prst="rect">
            <a:avLst/>
          </a:prstGeom>
          <a:noFill/>
        </p:spPr>
        <p:txBody>
          <a:bodyPr wrap="none" rtlCol="0">
            <a:spAutoFit/>
          </a:bodyPr>
          <a:lstStyle/>
          <a:p>
            <a:r>
              <a:rPr lang="en-US" sz="1100" dirty="0">
                <a:solidFill>
                  <a:srgbClr val="FF0000"/>
                </a:solidFill>
                <a:latin typeface="Agency FB" panose="020B0503020202020204" pitchFamily="34" charset="0"/>
              </a:rPr>
              <a:t>This library is for time functions</a:t>
            </a:r>
          </a:p>
        </p:txBody>
      </p:sp>
      <p:sp>
        <p:nvSpPr>
          <p:cNvPr id="19" name="TextBox 18"/>
          <p:cNvSpPr txBox="1"/>
          <p:nvPr/>
        </p:nvSpPr>
        <p:spPr>
          <a:xfrm>
            <a:off x="4154308" y="650782"/>
            <a:ext cx="4783682" cy="600164"/>
          </a:xfrm>
          <a:prstGeom prst="rect">
            <a:avLst/>
          </a:prstGeom>
          <a:noFill/>
        </p:spPr>
        <p:txBody>
          <a:bodyPr wrap="none" rtlCol="0">
            <a:spAutoFit/>
          </a:bodyPr>
          <a:lstStyle/>
          <a:p>
            <a:r>
              <a:rPr lang="en-US" sz="1100" dirty="0">
                <a:solidFill>
                  <a:srgbClr val="FF0000"/>
                </a:solidFill>
                <a:latin typeface="Agency FB" panose="020B0503020202020204" pitchFamily="34" charset="0"/>
              </a:rPr>
              <a:t>This function first sets the pin for the photo sensor to low.  The pin is then set to receive input from the </a:t>
            </a:r>
          </a:p>
          <a:p>
            <a:r>
              <a:rPr lang="en-US" sz="1100" dirty="0">
                <a:solidFill>
                  <a:srgbClr val="FF0000"/>
                </a:solidFill>
                <a:latin typeface="Agency FB" panose="020B0503020202020204" pitchFamily="34" charset="0"/>
              </a:rPr>
              <a:t>sensor and the while loop counts the time it takes for the pin to change from low to high,  When the pin</a:t>
            </a:r>
          </a:p>
          <a:p>
            <a:r>
              <a:rPr lang="en-US" sz="1100" dirty="0">
                <a:solidFill>
                  <a:srgbClr val="FF0000"/>
                </a:solidFill>
                <a:latin typeface="Agency FB" panose="020B0503020202020204" pitchFamily="34" charset="0"/>
              </a:rPr>
              <a:t>changes to high the count is returned. The higher the count the less light there is.</a:t>
            </a:r>
          </a:p>
        </p:txBody>
      </p:sp>
      <p:sp>
        <p:nvSpPr>
          <p:cNvPr id="20" name="TextBox 19"/>
          <p:cNvSpPr txBox="1"/>
          <p:nvPr/>
        </p:nvSpPr>
        <p:spPr>
          <a:xfrm>
            <a:off x="3552928" y="3091660"/>
            <a:ext cx="5025735" cy="1107996"/>
          </a:xfrm>
          <a:prstGeom prst="rect">
            <a:avLst/>
          </a:prstGeom>
          <a:noFill/>
        </p:spPr>
        <p:txBody>
          <a:bodyPr wrap="none" rtlCol="0">
            <a:spAutoFit/>
          </a:bodyPr>
          <a:lstStyle/>
          <a:p>
            <a:r>
              <a:rPr lang="en-US" sz="1100" dirty="0">
                <a:solidFill>
                  <a:srgbClr val="FF0000"/>
                </a:solidFill>
                <a:latin typeface="Agency FB" panose="020B0503020202020204" pitchFamily="34" charset="0"/>
              </a:rPr>
              <a:t>This function turns the LED light on and off depending on the Boolean value (true or false) sent from the main </a:t>
            </a:r>
          </a:p>
          <a:p>
            <a:r>
              <a:rPr lang="en-US" sz="1100" dirty="0">
                <a:solidFill>
                  <a:srgbClr val="FF0000"/>
                </a:solidFill>
                <a:latin typeface="Agency FB" panose="020B0503020202020204" pitchFamily="34" charset="0"/>
              </a:rPr>
              <a:t>section of code.   We turn the </a:t>
            </a:r>
            <a:r>
              <a:rPr lang="en-US" sz="1100" dirty="0" err="1">
                <a:solidFill>
                  <a:srgbClr val="FF0000"/>
                </a:solidFill>
                <a:latin typeface="Agency FB" panose="020B0503020202020204" pitchFamily="34" charset="0"/>
              </a:rPr>
              <a:t>the</a:t>
            </a:r>
            <a:r>
              <a:rPr lang="en-US" sz="1100" dirty="0">
                <a:solidFill>
                  <a:srgbClr val="FF0000"/>
                </a:solidFill>
                <a:latin typeface="Agency FB" panose="020B0503020202020204" pitchFamily="34" charset="0"/>
              </a:rPr>
              <a:t> LED on by setting the pin to high and off by setting the pin to low.</a:t>
            </a:r>
          </a:p>
          <a:p>
            <a:endParaRPr lang="en-US" sz="1100" dirty="0">
              <a:solidFill>
                <a:srgbClr val="FF0000"/>
              </a:solidFill>
              <a:latin typeface="Agency FB" panose="020B0503020202020204" pitchFamily="34" charset="0"/>
            </a:endParaRPr>
          </a:p>
          <a:p>
            <a:r>
              <a:rPr lang="en-US" sz="1100" dirty="0">
                <a:solidFill>
                  <a:srgbClr val="FF0000"/>
                </a:solidFill>
                <a:latin typeface="Agency FB" panose="020B0503020202020204" pitchFamily="34" charset="0"/>
              </a:rPr>
              <a:t>The code is set to turn on the pin when the count is 2000.  You can play with this number in the main function</a:t>
            </a:r>
          </a:p>
          <a:p>
            <a:r>
              <a:rPr lang="en-US" sz="1100" dirty="0">
                <a:solidFill>
                  <a:srgbClr val="FF0000"/>
                </a:solidFill>
                <a:latin typeface="Agency FB" panose="020B0503020202020204" pitchFamily="34" charset="0"/>
              </a:rPr>
              <a:t>to see how it affects when your </a:t>
            </a:r>
            <a:r>
              <a:rPr lang="en-US" sz="1100">
                <a:solidFill>
                  <a:srgbClr val="FF0000"/>
                </a:solidFill>
                <a:latin typeface="Agency FB" panose="020B0503020202020204" pitchFamily="34" charset="0"/>
              </a:rPr>
              <a:t>light turns </a:t>
            </a:r>
            <a:r>
              <a:rPr lang="en-US" sz="1100" dirty="0">
                <a:solidFill>
                  <a:srgbClr val="FF0000"/>
                </a:solidFill>
                <a:latin typeface="Agency FB" panose="020B0503020202020204" pitchFamily="34" charset="0"/>
              </a:rPr>
              <a:t>on and off.</a:t>
            </a:r>
          </a:p>
          <a:p>
            <a:endParaRPr lang="en-US" sz="1100" dirty="0">
              <a:solidFill>
                <a:srgbClr val="FF0000"/>
              </a:solidFill>
              <a:latin typeface="Agency FB" panose="020B0503020202020204" pitchFamily="34" charset="0"/>
            </a:endParaRPr>
          </a:p>
        </p:txBody>
      </p:sp>
      <p:pic>
        <p:nvPicPr>
          <p:cNvPr id="2" name="Picture 1"/>
          <p:cNvPicPr>
            <a:picLocks noChangeAspect="1"/>
          </p:cNvPicPr>
          <p:nvPr/>
        </p:nvPicPr>
        <p:blipFill>
          <a:blip r:embed="rId2"/>
          <a:stretch>
            <a:fillRect/>
          </a:stretch>
        </p:blipFill>
        <p:spPr>
          <a:xfrm>
            <a:off x="271776" y="3129198"/>
            <a:ext cx="3048000" cy="1609725"/>
          </a:xfrm>
          <a:prstGeom prst="rect">
            <a:avLst/>
          </a:prstGeom>
        </p:spPr>
      </p:pic>
      <p:pic>
        <p:nvPicPr>
          <p:cNvPr id="4" name="Picture 3"/>
          <p:cNvPicPr>
            <a:picLocks noChangeAspect="1"/>
          </p:cNvPicPr>
          <p:nvPr/>
        </p:nvPicPr>
        <p:blipFill>
          <a:blip r:embed="rId3"/>
          <a:stretch>
            <a:fillRect/>
          </a:stretch>
        </p:blipFill>
        <p:spPr>
          <a:xfrm>
            <a:off x="146573" y="516733"/>
            <a:ext cx="4029075" cy="2466975"/>
          </a:xfrm>
          <a:prstGeom prst="rect">
            <a:avLst/>
          </a:prstGeom>
        </p:spPr>
      </p:pic>
    </p:spTree>
    <p:extLst>
      <p:ext uri="{BB962C8B-B14F-4D97-AF65-F5344CB8AC3E}">
        <p14:creationId xmlns:p14="http://schemas.microsoft.com/office/powerpoint/2010/main" val="1371042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0741" y="122167"/>
            <a:ext cx="8736409" cy="436634"/>
          </a:xfrm>
        </p:spPr>
        <p:txBody>
          <a:bodyPr>
            <a:normAutofit/>
          </a:bodyPr>
          <a:lstStyle/>
          <a:p>
            <a:r>
              <a:rPr lang="en-US" dirty="0"/>
              <a:t>Start Building – Time to try to build the circuit!</a:t>
            </a:r>
          </a:p>
        </p:txBody>
      </p:sp>
      <p:sp>
        <p:nvSpPr>
          <p:cNvPr id="7" name="Slide Number Placeholder 6"/>
          <p:cNvSpPr>
            <a:spLocks noGrp="1"/>
          </p:cNvSpPr>
          <p:nvPr>
            <p:ph type="sldNum" sz="quarter" idx="12"/>
          </p:nvPr>
        </p:nvSpPr>
        <p:spPr>
          <a:xfrm>
            <a:off x="8629650" y="4767262"/>
            <a:ext cx="514350" cy="376237"/>
          </a:xfrm>
        </p:spPr>
        <p:txBody>
          <a:bodyPr/>
          <a:lstStyle/>
          <a:p>
            <a:fld id="{1F36BDE1-9F69-D444-9770-E7676ED456C3}" type="slidenum">
              <a:rPr lang="en-US" smtClean="0"/>
              <a:t>12</a:t>
            </a:fld>
            <a:endParaRPr lang="en-US"/>
          </a:p>
        </p:txBody>
      </p:sp>
      <p:sp>
        <p:nvSpPr>
          <p:cNvPr id="14" name="TextBox 13"/>
          <p:cNvSpPr txBox="1"/>
          <p:nvPr/>
        </p:nvSpPr>
        <p:spPr>
          <a:xfrm>
            <a:off x="3311524" y="635000"/>
            <a:ext cx="5724525" cy="3970318"/>
          </a:xfrm>
          <a:prstGeom prst="rect">
            <a:avLst/>
          </a:prstGeom>
          <a:noFill/>
        </p:spPr>
        <p:txBody>
          <a:bodyPr wrap="square" rtlCol="0">
            <a:spAutoFit/>
          </a:bodyPr>
          <a:lstStyle/>
          <a:p>
            <a:r>
              <a:rPr lang="en-US" sz="1200" b="1" dirty="0">
                <a:latin typeface="Calibri" panose="020F0502020204030204" pitchFamily="34" charset="0"/>
              </a:rPr>
              <a:t>Very important Rule!</a:t>
            </a:r>
            <a:r>
              <a:rPr lang="en-US" sz="1200" dirty="0">
                <a:latin typeface="Calibri" panose="020F0502020204030204" pitchFamily="34" charset="0"/>
              </a:rPr>
              <a:t>  </a:t>
            </a:r>
            <a:r>
              <a:rPr lang="en-US" sz="1200" dirty="0">
                <a:solidFill>
                  <a:srgbClr val="FF0000"/>
                </a:solidFill>
                <a:latin typeface="Calibri" panose="020F0502020204030204" pitchFamily="34" charset="0"/>
              </a:rPr>
              <a:t>Your Raspberry Pi MUST be powered off</a:t>
            </a:r>
            <a:r>
              <a:rPr lang="en-US" sz="1200" dirty="0">
                <a:latin typeface="Calibri" panose="020F0502020204030204" pitchFamily="34" charset="0"/>
              </a:rPr>
              <a:t>.  If not you risk “bricking” your Raspberry Pi by causing electrical current to flow not as  expected.  Please let one of the instructors look at your finished circuit before you turn on your Raspberry Pi.</a:t>
            </a:r>
          </a:p>
          <a:p>
            <a:endParaRPr lang="en-US" sz="1200" dirty="0">
              <a:latin typeface="Calibri" panose="020F0502020204030204" pitchFamily="34" charset="0"/>
            </a:endParaRPr>
          </a:p>
          <a:p>
            <a:r>
              <a:rPr lang="en-US" sz="1200" dirty="0">
                <a:latin typeface="Calibri" panose="020F0502020204030204" pitchFamily="34" charset="0"/>
              </a:rPr>
              <a:t>Steps.</a:t>
            </a:r>
          </a:p>
          <a:p>
            <a:pPr marL="342900" indent="-342900">
              <a:buAutoNum type="arabicPeriod"/>
            </a:pPr>
            <a:r>
              <a:rPr lang="en-US" sz="1200" dirty="0">
                <a:latin typeface="Calibri" panose="020F0502020204030204" pitchFamily="34" charset="0"/>
              </a:rPr>
              <a:t>Connect the Red DuPont wire to the top + (positive) line of your breadboard.</a:t>
            </a:r>
          </a:p>
          <a:p>
            <a:pPr marL="342900" indent="-342900">
              <a:buAutoNum type="arabicPeriod"/>
            </a:pPr>
            <a:r>
              <a:rPr lang="en-US" sz="1200" dirty="0">
                <a:latin typeface="Calibri" panose="020F0502020204030204" pitchFamily="34" charset="0"/>
              </a:rPr>
              <a:t>Connect the Black DuPont wire to the top opposite side – (negative) line of your breadboard.</a:t>
            </a:r>
          </a:p>
          <a:p>
            <a:pPr marL="342900" indent="-342900">
              <a:buAutoNum type="arabicPeriod"/>
            </a:pPr>
            <a:r>
              <a:rPr lang="en-US" sz="1200" dirty="0">
                <a:latin typeface="Calibri" panose="020F0502020204030204" pitchFamily="34" charset="0"/>
              </a:rPr>
              <a:t>Connect the small jumper to the + (positive) rail and to the “a” slot of line number 8.</a:t>
            </a:r>
          </a:p>
          <a:p>
            <a:pPr marL="342900" indent="-342900">
              <a:buAutoNum type="arabicPeriod"/>
            </a:pPr>
            <a:r>
              <a:rPr lang="en-US" sz="1200" dirty="0">
                <a:latin typeface="Calibri" panose="020F0502020204030204" pitchFamily="34" charset="0"/>
              </a:rPr>
              <a:t>Connect the LDR sensor across the center divider in row 8 slots “e” and “f”.  </a:t>
            </a:r>
          </a:p>
          <a:p>
            <a:pPr marL="342900" indent="-342900">
              <a:buAutoNum type="arabicPeriod"/>
            </a:pPr>
            <a:r>
              <a:rPr lang="en-US" sz="1200" dirty="0">
                <a:latin typeface="Calibri" panose="020F0502020204030204" pitchFamily="34" charset="0"/>
              </a:rPr>
              <a:t>Connect the 1uF capacitor to row 8 slot “j” and to the – (negative) rail.</a:t>
            </a:r>
          </a:p>
          <a:p>
            <a:pPr marL="342900" indent="-342900">
              <a:buAutoNum type="arabicPeriod"/>
            </a:pPr>
            <a:r>
              <a:rPr lang="en-US" sz="1200" dirty="0">
                <a:latin typeface="Calibri" panose="020F0502020204030204" pitchFamily="34" charset="0"/>
              </a:rPr>
              <a:t>Connect the resistor to the – (negative) rail and to row 16 slot “j”.</a:t>
            </a:r>
          </a:p>
          <a:p>
            <a:pPr marL="342900" indent="-342900">
              <a:buAutoNum type="arabicPeriod"/>
            </a:pPr>
            <a:r>
              <a:rPr lang="en-US" sz="1200" dirty="0">
                <a:latin typeface="Calibri" panose="020F0502020204030204" pitchFamily="34" charset="0"/>
              </a:rPr>
              <a:t>Connect the LED in slot “f”.  Connect the negative wire to 16 and the positive wire to 17.   </a:t>
            </a:r>
          </a:p>
          <a:p>
            <a:pPr marL="685800" lvl="1" indent="-342900">
              <a:buAutoNum type="arabicPeriod"/>
            </a:pPr>
            <a:r>
              <a:rPr lang="en-US" sz="1200" dirty="0">
                <a:latin typeface="Calibri" panose="020F0502020204030204" pitchFamily="34" charset="0"/>
              </a:rPr>
              <a:t>Note: The LED has polarity meaning it has a positive and negative side like a battery does.  You can tell which side is which by looking at the wires.  The wire on the positive side is longer than that on the negative. The longer side should go in row 17 the shorter in row 16.</a:t>
            </a:r>
          </a:p>
          <a:p>
            <a:pPr marL="342900" indent="-342900">
              <a:buFontTx/>
              <a:buAutoNum type="arabicPeriod"/>
            </a:pPr>
            <a:r>
              <a:rPr lang="en-US" sz="1200" dirty="0">
                <a:latin typeface="Calibri" panose="020F0502020204030204" pitchFamily="34" charset="0"/>
              </a:rPr>
              <a:t>Connect the brown DuPont wire to slot “h” of in row 17. </a:t>
            </a:r>
          </a:p>
          <a:p>
            <a:pPr marL="342900" indent="-342900">
              <a:buFontTx/>
              <a:buAutoNum type="arabicPeriod"/>
            </a:pPr>
            <a:r>
              <a:rPr lang="en-US" sz="1200" dirty="0">
                <a:latin typeface="Calibri" panose="020F0502020204030204" pitchFamily="34" charset="0"/>
              </a:rPr>
              <a:t>Connect the Yellow DuPont wire to slot “h” of row 8.</a:t>
            </a:r>
          </a:p>
        </p:txBody>
      </p:sp>
      <p:pic>
        <p:nvPicPr>
          <p:cNvPr id="10" name="Content Placeholder 4"/>
          <p:cNvPicPr>
            <a:picLocks noGrp="1" noChangeAspect="1"/>
          </p:cNvPicPr>
          <p:nvPr>
            <p:ph idx="4294967295"/>
          </p:nvPr>
        </p:nvPicPr>
        <p:blipFill>
          <a:blip r:embed="rId2"/>
          <a:stretch>
            <a:fillRect/>
          </a:stretch>
        </p:blipFill>
        <p:spPr>
          <a:xfrm>
            <a:off x="292008" y="635000"/>
            <a:ext cx="2959192" cy="4079006"/>
          </a:xfrm>
          <a:prstGeom prst="rect">
            <a:avLst/>
          </a:prstGeom>
        </p:spPr>
      </p:pic>
    </p:spTree>
    <p:extLst>
      <p:ext uri="{BB962C8B-B14F-4D97-AF65-F5344CB8AC3E}">
        <p14:creationId xmlns:p14="http://schemas.microsoft.com/office/powerpoint/2010/main" val="3928260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0741" y="122167"/>
            <a:ext cx="8736409" cy="436634"/>
          </a:xfrm>
        </p:spPr>
        <p:txBody>
          <a:bodyPr>
            <a:normAutofit/>
          </a:bodyPr>
          <a:lstStyle/>
          <a:p>
            <a:r>
              <a:rPr lang="en-US" dirty="0"/>
              <a:t>Start Building – Connect to the Pi!</a:t>
            </a:r>
          </a:p>
        </p:txBody>
      </p:sp>
      <p:sp>
        <p:nvSpPr>
          <p:cNvPr id="7" name="Slide Number Placeholder 6"/>
          <p:cNvSpPr>
            <a:spLocks noGrp="1"/>
          </p:cNvSpPr>
          <p:nvPr>
            <p:ph type="sldNum" sz="quarter" idx="12"/>
          </p:nvPr>
        </p:nvSpPr>
        <p:spPr>
          <a:xfrm>
            <a:off x="8629650" y="4767262"/>
            <a:ext cx="514350" cy="376237"/>
          </a:xfrm>
        </p:spPr>
        <p:txBody>
          <a:bodyPr/>
          <a:lstStyle/>
          <a:p>
            <a:fld id="{1F36BDE1-9F69-D444-9770-E7676ED456C3}" type="slidenum">
              <a:rPr lang="en-US" smtClean="0"/>
              <a:t>13</a:t>
            </a:fld>
            <a:endParaRPr lang="en-US"/>
          </a:p>
        </p:txBody>
      </p:sp>
      <p:sp>
        <p:nvSpPr>
          <p:cNvPr id="14" name="TextBox 13"/>
          <p:cNvSpPr txBox="1"/>
          <p:nvPr/>
        </p:nvSpPr>
        <p:spPr>
          <a:xfrm>
            <a:off x="210741" y="558801"/>
            <a:ext cx="8736409" cy="461665"/>
          </a:xfrm>
          <a:prstGeom prst="rect">
            <a:avLst/>
          </a:prstGeom>
          <a:noFill/>
        </p:spPr>
        <p:txBody>
          <a:bodyPr wrap="square" rtlCol="0">
            <a:spAutoFit/>
          </a:bodyPr>
          <a:lstStyle/>
          <a:p>
            <a:r>
              <a:rPr lang="en-US" sz="1200" b="1" dirty="0">
                <a:latin typeface="Calibri" panose="020F0502020204030204" pitchFamily="34" charset="0"/>
              </a:rPr>
              <a:t>Very important! </a:t>
            </a:r>
            <a:r>
              <a:rPr lang="en-US" sz="1200" dirty="0">
                <a:solidFill>
                  <a:srgbClr val="FF0000"/>
                </a:solidFill>
                <a:latin typeface="Calibri" panose="020F0502020204030204" pitchFamily="34" charset="0"/>
              </a:rPr>
              <a:t>Your Raspberry Pi MUST STILL be powered off</a:t>
            </a:r>
            <a:r>
              <a:rPr lang="en-US" sz="1200" dirty="0">
                <a:latin typeface="Calibri" panose="020F0502020204030204" pitchFamily="34" charset="0"/>
              </a:rPr>
              <a:t>.  The pins on the Raspberry Pi are ordered as represented in the chart.  The instructions are telling you which pin (in gray) to connect to. </a:t>
            </a:r>
          </a:p>
        </p:txBody>
      </p:sp>
      <p:sp>
        <p:nvSpPr>
          <p:cNvPr id="9" name="TextBox 8"/>
          <p:cNvSpPr txBox="1"/>
          <p:nvPr/>
        </p:nvSpPr>
        <p:spPr>
          <a:xfrm>
            <a:off x="3952873" y="1278934"/>
            <a:ext cx="4829177" cy="2677656"/>
          </a:xfrm>
          <a:prstGeom prst="rect">
            <a:avLst/>
          </a:prstGeom>
          <a:noFill/>
        </p:spPr>
        <p:txBody>
          <a:bodyPr wrap="square" rtlCol="0">
            <a:spAutoFit/>
          </a:bodyPr>
          <a:lstStyle/>
          <a:p>
            <a:r>
              <a:rPr lang="en-US" sz="1200" dirty="0">
                <a:latin typeface="Calibri" panose="020F0502020204030204" pitchFamily="34" charset="0"/>
              </a:rPr>
              <a:t>Steps.</a:t>
            </a:r>
          </a:p>
          <a:p>
            <a:pPr marL="342900" indent="-342900">
              <a:buAutoNum type="arabicPeriod"/>
            </a:pPr>
            <a:r>
              <a:rPr lang="en-US" sz="1200" dirty="0">
                <a:latin typeface="Calibri" panose="020F0502020204030204" pitchFamily="34" charset="0"/>
              </a:rPr>
              <a:t>Count the pins from the top of the Pi as seen in the picture to the left.</a:t>
            </a:r>
          </a:p>
          <a:p>
            <a:pPr marL="342900" indent="-342900">
              <a:buAutoNum type="arabicPeriod"/>
            </a:pPr>
            <a:r>
              <a:rPr lang="en-US" sz="1200" dirty="0">
                <a:latin typeface="Calibri" panose="020F0502020204030204" pitchFamily="34" charset="0"/>
              </a:rPr>
              <a:t>Connect the Red DuPont wire to pin 1 (Power). Top left pin</a:t>
            </a:r>
          </a:p>
          <a:p>
            <a:pPr marL="342900" indent="-342900">
              <a:buFontTx/>
              <a:buAutoNum type="arabicPeriod"/>
            </a:pPr>
            <a:r>
              <a:rPr lang="en-US" sz="1200" dirty="0">
                <a:latin typeface="Calibri" panose="020F0502020204030204" pitchFamily="34" charset="0"/>
              </a:rPr>
              <a:t>Connect the Yellow DuPont wire to pin 7 (GIPO 4). Fourth pin down on the left side.</a:t>
            </a:r>
          </a:p>
          <a:p>
            <a:pPr marL="342900" indent="-342900">
              <a:buFontTx/>
              <a:buAutoNum type="arabicPeriod"/>
            </a:pPr>
            <a:r>
              <a:rPr lang="en-US" sz="1200" dirty="0">
                <a:latin typeface="Calibri" panose="020F0502020204030204" pitchFamily="34" charset="0"/>
              </a:rPr>
              <a:t>Connect the Black DuPont wire to pin 6 (Ground). Third pin down on the right side.</a:t>
            </a:r>
          </a:p>
          <a:p>
            <a:pPr marL="342900" indent="-342900">
              <a:buFontTx/>
              <a:buAutoNum type="arabicPeriod"/>
            </a:pPr>
            <a:r>
              <a:rPr lang="en-US" sz="1200" dirty="0">
                <a:latin typeface="Calibri" panose="020F0502020204030204" pitchFamily="34" charset="0"/>
              </a:rPr>
              <a:t>Connect the Brown DuPont wire to pin 16 (GPIO 18). Eighth pin down on the right side.</a:t>
            </a:r>
          </a:p>
          <a:p>
            <a:pPr marL="342900" indent="-342900">
              <a:buFontTx/>
              <a:buAutoNum type="arabicPeriod"/>
            </a:pPr>
            <a:r>
              <a:rPr lang="en-US" sz="1200" dirty="0">
                <a:latin typeface="Calibri" panose="020F0502020204030204" pitchFamily="34" charset="0"/>
              </a:rPr>
              <a:t>Please wait for one of the instructors look at your finished circuit before you turn on your Raspberry Pi.</a:t>
            </a:r>
          </a:p>
          <a:p>
            <a:pPr marL="342900" indent="-342900">
              <a:buFontTx/>
              <a:buAutoNum type="arabicPeriod"/>
            </a:pPr>
            <a:r>
              <a:rPr lang="en-US" sz="1200" dirty="0">
                <a:latin typeface="Calibri" panose="020F0502020204030204" pitchFamily="34" charset="0"/>
              </a:rPr>
              <a:t>After the OK, turn on your Raspberry Pi.</a:t>
            </a:r>
          </a:p>
          <a:p>
            <a:pPr marL="342900" indent="-342900">
              <a:buFontTx/>
              <a:buAutoNum type="arabicPeriod"/>
            </a:pPr>
            <a:r>
              <a:rPr lang="en-US" sz="1200" dirty="0">
                <a:latin typeface="Calibri" panose="020F0502020204030204" pitchFamily="34" charset="0"/>
              </a:rPr>
              <a:t>Run the Python Code.  </a:t>
            </a:r>
          </a:p>
        </p:txBody>
      </p:sp>
      <p:pic>
        <p:nvPicPr>
          <p:cNvPr id="4" name="Picture 3"/>
          <p:cNvPicPr>
            <a:picLocks noChangeAspect="1"/>
          </p:cNvPicPr>
          <p:nvPr/>
        </p:nvPicPr>
        <p:blipFill>
          <a:blip r:embed="rId2"/>
          <a:stretch>
            <a:fillRect/>
          </a:stretch>
        </p:blipFill>
        <p:spPr>
          <a:xfrm>
            <a:off x="96838" y="1152499"/>
            <a:ext cx="3660190" cy="2930525"/>
          </a:xfrm>
          <a:prstGeom prst="rect">
            <a:avLst/>
          </a:prstGeom>
        </p:spPr>
      </p:pic>
    </p:spTree>
    <p:extLst>
      <p:ext uri="{BB962C8B-B14F-4D97-AF65-F5344CB8AC3E}">
        <p14:creationId xmlns:p14="http://schemas.microsoft.com/office/powerpoint/2010/main" val="2621409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 – Light Sensor</a:t>
            </a:r>
          </a:p>
        </p:txBody>
      </p:sp>
      <p:sp>
        <p:nvSpPr>
          <p:cNvPr id="3" name="Content Placeholder 2"/>
          <p:cNvSpPr>
            <a:spLocks noGrp="1"/>
          </p:cNvSpPr>
          <p:nvPr>
            <p:ph idx="1"/>
          </p:nvPr>
        </p:nvSpPr>
        <p:spPr/>
        <p:txBody>
          <a:bodyPr/>
          <a:lstStyle/>
          <a:p>
            <a:r>
              <a:rPr lang="en-US" dirty="0"/>
              <a:t>Today we are going to turn our Raspberry Pi into a sensor that will turn on a light when the room gets too dark. </a:t>
            </a:r>
          </a:p>
          <a:p>
            <a:endParaRPr lang="en-US" dirty="0"/>
          </a:p>
          <a:p>
            <a:r>
              <a:rPr lang="en-US" dirty="0"/>
              <a:t>We will be using a photo resistor and a Raspberry Pi to measure the time it takes to charge a capacitor. The Python code we run will report a number which is the time it takes for the resistor to fully charge the capacitor.  The larger this number is the darker the room is.  We will explore this more when we talk about the Python code.  </a:t>
            </a:r>
          </a:p>
          <a:p>
            <a:endParaRPr lang="en-US" dirty="0"/>
          </a:p>
        </p:txBody>
      </p:sp>
      <p:sp>
        <p:nvSpPr>
          <p:cNvPr id="6" name="Slide Number Placeholder 5"/>
          <p:cNvSpPr>
            <a:spLocks noGrp="1"/>
          </p:cNvSpPr>
          <p:nvPr>
            <p:ph type="sldNum" sz="quarter" idx="12"/>
          </p:nvPr>
        </p:nvSpPr>
        <p:spPr/>
        <p:txBody>
          <a:bodyPr/>
          <a:lstStyle/>
          <a:p>
            <a:fld id="{1F36BDE1-9F69-D444-9770-E7676ED456C3}" type="slidenum">
              <a:rPr lang="en-US" smtClean="0"/>
              <a:t>2</a:t>
            </a:fld>
            <a:endParaRPr lang="en-US"/>
          </a:p>
        </p:txBody>
      </p:sp>
    </p:spTree>
    <p:extLst>
      <p:ext uri="{BB962C8B-B14F-4D97-AF65-F5344CB8AC3E}">
        <p14:creationId xmlns:p14="http://schemas.microsoft.com/office/powerpoint/2010/main" val="691305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Equipment</a:t>
            </a:r>
          </a:p>
        </p:txBody>
      </p:sp>
      <p:sp>
        <p:nvSpPr>
          <p:cNvPr id="3" name="Content Placeholder 2"/>
          <p:cNvSpPr>
            <a:spLocks noGrp="1"/>
          </p:cNvSpPr>
          <p:nvPr>
            <p:ph idx="1"/>
          </p:nvPr>
        </p:nvSpPr>
        <p:spPr/>
        <p:txBody>
          <a:bodyPr>
            <a:normAutofit/>
          </a:bodyPr>
          <a:lstStyle/>
          <a:p>
            <a:r>
              <a:rPr lang="en-US" dirty="0"/>
              <a:t>A Raspberry Pi and the GPIO pins</a:t>
            </a:r>
          </a:p>
          <a:p>
            <a:r>
              <a:rPr lang="en-US" dirty="0"/>
              <a:t>1 Breadboard</a:t>
            </a:r>
          </a:p>
          <a:p>
            <a:r>
              <a:rPr lang="en-US" dirty="0"/>
              <a:t>4 Male to Female DuPont Wires</a:t>
            </a:r>
          </a:p>
          <a:p>
            <a:r>
              <a:rPr lang="en-US" dirty="0"/>
              <a:t>1 jumper – to make the connection between the </a:t>
            </a:r>
          </a:p>
          <a:p>
            <a:r>
              <a:rPr lang="en-US" dirty="0"/>
              <a:t>1 1uF capacitor</a:t>
            </a:r>
          </a:p>
          <a:p>
            <a:r>
              <a:rPr lang="en-US" dirty="0"/>
              <a:t>1 10K resistor</a:t>
            </a:r>
          </a:p>
          <a:p>
            <a:r>
              <a:rPr lang="en-US" dirty="0"/>
              <a:t>1 LED Diode</a:t>
            </a:r>
          </a:p>
          <a:p>
            <a:r>
              <a:rPr lang="en-US" dirty="0"/>
              <a:t>1 LDR Sensor (Photo Resistor)</a:t>
            </a:r>
          </a:p>
          <a:p>
            <a:endParaRPr lang="en-US" dirty="0"/>
          </a:p>
        </p:txBody>
      </p:sp>
      <p:sp>
        <p:nvSpPr>
          <p:cNvPr id="6" name="Slide Number Placeholder 5"/>
          <p:cNvSpPr>
            <a:spLocks noGrp="1"/>
          </p:cNvSpPr>
          <p:nvPr>
            <p:ph type="sldNum" sz="quarter" idx="12"/>
          </p:nvPr>
        </p:nvSpPr>
        <p:spPr/>
        <p:txBody>
          <a:bodyPr/>
          <a:lstStyle/>
          <a:p>
            <a:fld id="{1F36BDE1-9F69-D444-9770-E7676ED456C3}" type="slidenum">
              <a:rPr lang="en-US" smtClean="0"/>
              <a:t>3</a:t>
            </a:fld>
            <a:endParaRPr lang="en-US"/>
          </a:p>
        </p:txBody>
      </p:sp>
    </p:spTree>
    <p:extLst>
      <p:ext uri="{BB962C8B-B14F-4D97-AF65-F5344CB8AC3E}">
        <p14:creationId xmlns:p14="http://schemas.microsoft.com/office/powerpoint/2010/main" val="4001567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Circuit</a:t>
            </a:r>
          </a:p>
        </p:txBody>
      </p:sp>
      <p:sp>
        <p:nvSpPr>
          <p:cNvPr id="3" name="Content Placeholder 2"/>
          <p:cNvSpPr>
            <a:spLocks noGrp="1"/>
          </p:cNvSpPr>
          <p:nvPr>
            <p:ph idx="1"/>
          </p:nvPr>
        </p:nvSpPr>
        <p:spPr>
          <a:xfrm>
            <a:off x="628650" y="802540"/>
            <a:ext cx="7886700" cy="3531734"/>
          </a:xfrm>
        </p:spPr>
        <p:txBody>
          <a:bodyPr>
            <a:normAutofit/>
          </a:bodyPr>
          <a:lstStyle/>
          <a:p>
            <a:r>
              <a:rPr lang="en-US" dirty="0"/>
              <a:t>Circuit - Your circuit is the collection of all the connections you’ve made, using wires, resistors, LEDs, buttons, GPIO and other pins, etc. It can be closed and a signal is able to traverse from one end to the other or it can be open. </a:t>
            </a:r>
          </a:p>
          <a:p>
            <a:r>
              <a:rPr lang="en-US" dirty="0"/>
              <a:t>An open circuit is like a long train of dominos, where you've removed 4 or 5 from the middle. You can try sending a signal from one end, but it's never going to bridge the gap.</a:t>
            </a:r>
          </a:p>
        </p:txBody>
      </p:sp>
      <p:sp>
        <p:nvSpPr>
          <p:cNvPr id="6" name="Slide Number Placeholder 5"/>
          <p:cNvSpPr>
            <a:spLocks noGrp="1"/>
          </p:cNvSpPr>
          <p:nvPr>
            <p:ph type="sldNum" sz="quarter" idx="12"/>
          </p:nvPr>
        </p:nvSpPr>
        <p:spPr/>
        <p:txBody>
          <a:bodyPr/>
          <a:lstStyle/>
          <a:p>
            <a:fld id="{1F36BDE1-9F69-D444-9770-E7676ED456C3}" type="slidenum">
              <a:rPr lang="en-US" smtClean="0"/>
              <a:t>4</a:t>
            </a:fld>
            <a:endParaRPr lang="en-US"/>
          </a:p>
        </p:txBody>
      </p:sp>
    </p:spTree>
    <p:extLst>
      <p:ext uri="{BB962C8B-B14F-4D97-AF65-F5344CB8AC3E}">
        <p14:creationId xmlns:p14="http://schemas.microsoft.com/office/powerpoint/2010/main" val="2311401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4"/>
          </p:nvPr>
        </p:nvSpPr>
        <p:spPr>
          <a:xfrm>
            <a:off x="280988" y="2165199"/>
            <a:ext cx="4514850" cy="2541588"/>
          </a:xfrm>
        </p:spPr>
        <p:txBody>
          <a:bodyPr>
            <a:normAutofit/>
          </a:bodyPr>
          <a:lstStyle/>
          <a:p>
            <a:r>
              <a:rPr lang="en-US" sz="1400" dirty="0"/>
              <a:t>A breadboard is basically, a chunk of plastic with a bunch of holes. However, something special is going on inside. Although you can't see it there are many strips of metal that connect the rows and columns together.</a:t>
            </a:r>
          </a:p>
          <a:p>
            <a:r>
              <a:rPr lang="en-US" sz="1400" dirty="0"/>
              <a:t>If you look on the back of the breadboard, there's a yellow waxy paper covering some sticky foam. If you were to peel back that foam you'd see dozens of these metal rows.</a:t>
            </a:r>
          </a:p>
          <a:p>
            <a:r>
              <a:rPr lang="en-US" sz="1400" dirty="0"/>
              <a:t>There are two long rails on each side of the breadboard that provide power to the breadboard and parts installed on it and many terminal strips to connect parts to. </a:t>
            </a:r>
          </a:p>
          <a:p>
            <a:endParaRPr lang="en-US" sz="1400" dirty="0"/>
          </a:p>
        </p:txBody>
      </p:sp>
      <p:sp>
        <p:nvSpPr>
          <p:cNvPr id="3" name="Title 2"/>
          <p:cNvSpPr>
            <a:spLocks noGrp="1"/>
          </p:cNvSpPr>
          <p:nvPr>
            <p:ph type="title"/>
          </p:nvPr>
        </p:nvSpPr>
        <p:spPr>
          <a:xfrm>
            <a:off x="210741" y="122167"/>
            <a:ext cx="3868341" cy="436634"/>
          </a:xfrm>
        </p:spPr>
        <p:txBody>
          <a:bodyPr>
            <a:normAutofit/>
          </a:bodyPr>
          <a:lstStyle/>
          <a:p>
            <a:r>
              <a:rPr lang="en-US" dirty="0"/>
              <a:t>The </a:t>
            </a:r>
            <a:r>
              <a:rPr lang="en-US" dirty="0" err="1"/>
              <a:t>BreadBoard</a:t>
            </a:r>
            <a:endParaRPr lang="en-US" dirty="0"/>
          </a:p>
        </p:txBody>
      </p:sp>
      <p:pic>
        <p:nvPicPr>
          <p:cNvPr id="6" name="Content Placeholder 5"/>
          <p:cNvPicPr>
            <a:picLocks noGrp="1" noChangeAspect="1"/>
          </p:cNvPicPr>
          <p:nvPr>
            <p:ph sz="half" idx="2"/>
          </p:nvPr>
        </p:nvPicPr>
        <p:blipFill>
          <a:blip r:embed="rId2"/>
          <a:stretch>
            <a:fillRect/>
          </a:stretch>
        </p:blipFill>
        <p:spPr>
          <a:xfrm>
            <a:off x="280988" y="558801"/>
            <a:ext cx="3868737" cy="1542747"/>
          </a:xfrm>
          <a:prstGeom prst="rect">
            <a:avLst/>
          </a:prstGeom>
        </p:spPr>
      </p:pic>
      <p:sp>
        <p:nvSpPr>
          <p:cNvPr id="7" name="Slide Number Placeholder 6"/>
          <p:cNvSpPr>
            <a:spLocks noGrp="1"/>
          </p:cNvSpPr>
          <p:nvPr>
            <p:ph type="sldNum" sz="quarter" idx="12"/>
          </p:nvPr>
        </p:nvSpPr>
        <p:spPr>
          <a:xfrm>
            <a:off x="8629650" y="4767262"/>
            <a:ext cx="514350" cy="376237"/>
          </a:xfrm>
        </p:spPr>
        <p:txBody>
          <a:bodyPr/>
          <a:lstStyle/>
          <a:p>
            <a:fld id="{1F36BDE1-9F69-D444-9770-E7676ED456C3}" type="slidenum">
              <a:rPr lang="en-US" smtClean="0"/>
              <a:t>5</a:t>
            </a:fld>
            <a:endParaRPr lang="en-US"/>
          </a:p>
        </p:txBody>
      </p:sp>
      <p:pic>
        <p:nvPicPr>
          <p:cNvPr id="13" name="Picture 12"/>
          <p:cNvPicPr>
            <a:picLocks noChangeAspect="1"/>
          </p:cNvPicPr>
          <p:nvPr/>
        </p:nvPicPr>
        <p:blipFill>
          <a:blip r:embed="rId3"/>
          <a:stretch>
            <a:fillRect/>
          </a:stretch>
        </p:blipFill>
        <p:spPr>
          <a:xfrm>
            <a:off x="4891088" y="209550"/>
            <a:ext cx="1269689" cy="1182687"/>
          </a:xfrm>
          <a:prstGeom prst="rect">
            <a:avLst/>
          </a:prstGeom>
        </p:spPr>
      </p:pic>
      <p:sp>
        <p:nvSpPr>
          <p:cNvPr id="14" name="TextBox 13"/>
          <p:cNvSpPr txBox="1"/>
          <p:nvPr/>
        </p:nvSpPr>
        <p:spPr>
          <a:xfrm>
            <a:off x="6216605" y="136165"/>
            <a:ext cx="2581320" cy="2169825"/>
          </a:xfrm>
          <a:prstGeom prst="rect">
            <a:avLst/>
          </a:prstGeom>
          <a:noFill/>
        </p:spPr>
        <p:txBody>
          <a:bodyPr wrap="square" rtlCol="0">
            <a:spAutoFit/>
          </a:bodyPr>
          <a:lstStyle/>
          <a:p>
            <a:r>
              <a:rPr lang="en-US" dirty="0">
                <a:latin typeface="Calibri" panose="020F0502020204030204" pitchFamily="34" charset="0"/>
              </a:rPr>
              <a:t>The inside of each terminal strip looks like this picture, these little teeth in the terminal strips grip onto electronic parts. When a part is pushed into the breadboard, the clip pushes open and grabs onto the metal leg. Any other part plugged into the other 4 teeth are thus electrically connected together.</a:t>
            </a:r>
          </a:p>
        </p:txBody>
      </p:sp>
      <p:pic>
        <p:nvPicPr>
          <p:cNvPr id="15" name="Picture 14"/>
          <p:cNvPicPr>
            <a:picLocks noChangeAspect="1"/>
          </p:cNvPicPr>
          <p:nvPr/>
        </p:nvPicPr>
        <p:blipFill>
          <a:blip r:embed="rId4"/>
          <a:stretch>
            <a:fillRect/>
          </a:stretch>
        </p:blipFill>
        <p:spPr>
          <a:xfrm>
            <a:off x="4795838" y="2305990"/>
            <a:ext cx="2267034" cy="1365250"/>
          </a:xfrm>
          <a:prstGeom prst="rect">
            <a:avLst/>
          </a:prstGeom>
        </p:spPr>
      </p:pic>
    </p:spTree>
    <p:extLst>
      <p:ext uri="{BB962C8B-B14F-4D97-AF65-F5344CB8AC3E}">
        <p14:creationId xmlns:p14="http://schemas.microsoft.com/office/powerpoint/2010/main" val="1724565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4"/>
          </p:nvPr>
        </p:nvSpPr>
        <p:spPr>
          <a:xfrm>
            <a:off x="280988" y="2728626"/>
            <a:ext cx="3052762" cy="2541588"/>
          </a:xfrm>
        </p:spPr>
        <p:txBody>
          <a:bodyPr>
            <a:normAutofit/>
          </a:bodyPr>
          <a:lstStyle/>
          <a:p>
            <a:r>
              <a:rPr lang="en-US" sz="1400" dirty="0"/>
              <a:t>The Raspberry Pi is a mini computer we are going to use today.  </a:t>
            </a:r>
          </a:p>
          <a:p>
            <a:r>
              <a:rPr lang="en-US" sz="1400" dirty="0"/>
              <a:t>The operating system is </a:t>
            </a:r>
            <a:r>
              <a:rPr lang="en-US" sz="1400" dirty="0" err="1"/>
              <a:t>Raspian</a:t>
            </a:r>
            <a:r>
              <a:rPr lang="en-US" sz="1400" dirty="0"/>
              <a:t> which is a flavor of Debian Linux that was optimized for the Raspberry Pi.</a:t>
            </a:r>
          </a:p>
          <a:p>
            <a:r>
              <a:rPr lang="en-US" sz="1400" dirty="0"/>
              <a:t>We will be using Python IDLE to run the code to read data from the sensors.   </a:t>
            </a:r>
          </a:p>
        </p:txBody>
      </p:sp>
      <p:sp>
        <p:nvSpPr>
          <p:cNvPr id="3" name="Title 2"/>
          <p:cNvSpPr>
            <a:spLocks noGrp="1"/>
          </p:cNvSpPr>
          <p:nvPr>
            <p:ph type="title"/>
          </p:nvPr>
        </p:nvSpPr>
        <p:spPr>
          <a:xfrm>
            <a:off x="210741" y="122167"/>
            <a:ext cx="3868341" cy="436634"/>
          </a:xfrm>
        </p:spPr>
        <p:txBody>
          <a:bodyPr>
            <a:normAutofit/>
          </a:bodyPr>
          <a:lstStyle/>
          <a:p>
            <a:r>
              <a:rPr lang="en-US" dirty="0"/>
              <a:t>The Raspberry Pi</a:t>
            </a:r>
          </a:p>
        </p:txBody>
      </p:sp>
      <p:sp>
        <p:nvSpPr>
          <p:cNvPr id="7" name="Slide Number Placeholder 6"/>
          <p:cNvSpPr>
            <a:spLocks noGrp="1"/>
          </p:cNvSpPr>
          <p:nvPr>
            <p:ph type="sldNum" sz="quarter" idx="12"/>
          </p:nvPr>
        </p:nvSpPr>
        <p:spPr>
          <a:xfrm>
            <a:off x="8629650" y="4767262"/>
            <a:ext cx="514350" cy="376237"/>
          </a:xfrm>
        </p:spPr>
        <p:txBody>
          <a:bodyPr/>
          <a:lstStyle/>
          <a:p>
            <a:fld id="{1F36BDE1-9F69-D444-9770-E7676ED456C3}" type="slidenum">
              <a:rPr lang="en-US" smtClean="0"/>
              <a:t>6</a:t>
            </a:fld>
            <a:endParaRPr lang="en-US"/>
          </a:p>
        </p:txBody>
      </p:sp>
      <p:sp>
        <p:nvSpPr>
          <p:cNvPr id="14" name="TextBox 13"/>
          <p:cNvSpPr txBox="1"/>
          <p:nvPr/>
        </p:nvSpPr>
        <p:spPr>
          <a:xfrm>
            <a:off x="3473450" y="762000"/>
            <a:ext cx="4067175" cy="2377574"/>
          </a:xfrm>
          <a:prstGeom prst="rect">
            <a:avLst/>
          </a:prstGeom>
          <a:noFill/>
        </p:spPr>
        <p:txBody>
          <a:bodyPr wrap="square" rtlCol="0">
            <a:spAutoFit/>
          </a:bodyPr>
          <a:lstStyle/>
          <a:p>
            <a:r>
              <a:rPr lang="en-US" dirty="0">
                <a:latin typeface="Calibri" panose="020F0502020204030204" pitchFamily="34" charset="0"/>
              </a:rPr>
              <a:t>Power – These pins provide power to the breadboard either 3.3 volts or 5 volts.  We are going to use 3.3 volts today.</a:t>
            </a:r>
          </a:p>
          <a:p>
            <a:r>
              <a:rPr lang="en-US" dirty="0">
                <a:latin typeface="Calibri" panose="020F0502020204030204" pitchFamily="34" charset="0"/>
              </a:rPr>
              <a:t>Ground – These pins complete the circuits we will be creating. </a:t>
            </a:r>
          </a:p>
          <a:p>
            <a:r>
              <a:rPr lang="en-US" dirty="0">
                <a:latin typeface="Calibri" panose="020F0502020204030204" pitchFamily="34" charset="0"/>
              </a:rPr>
              <a:t>GPIO - General-purpose input/output pins are a physical interface between the Pi and the outside world. At the simplest level, you can think of them as switches that you can turn on or off (input) or that the Pi can turn on or off (output). </a:t>
            </a:r>
          </a:p>
          <a:p>
            <a:r>
              <a:rPr lang="en-US" dirty="0"/>
              <a:t>  </a:t>
            </a:r>
          </a:p>
        </p:txBody>
      </p:sp>
      <p:pic>
        <p:nvPicPr>
          <p:cNvPr id="5" name="Picture 4"/>
          <p:cNvPicPr>
            <a:picLocks noChangeAspect="1"/>
          </p:cNvPicPr>
          <p:nvPr/>
        </p:nvPicPr>
        <p:blipFill>
          <a:blip r:embed="rId2"/>
          <a:stretch>
            <a:fillRect/>
          </a:stretch>
        </p:blipFill>
        <p:spPr>
          <a:xfrm>
            <a:off x="344488" y="624878"/>
            <a:ext cx="3065462" cy="2103748"/>
          </a:xfrm>
          <a:prstGeom prst="rect">
            <a:avLst/>
          </a:prstGeom>
        </p:spPr>
      </p:pic>
      <p:pic>
        <p:nvPicPr>
          <p:cNvPr id="8" name="Picture 7"/>
          <p:cNvPicPr>
            <a:picLocks noChangeAspect="1"/>
          </p:cNvPicPr>
          <p:nvPr/>
        </p:nvPicPr>
        <p:blipFill>
          <a:blip r:embed="rId3"/>
          <a:stretch>
            <a:fillRect/>
          </a:stretch>
        </p:blipFill>
        <p:spPr>
          <a:xfrm rot="5400000">
            <a:off x="5993763" y="1647609"/>
            <a:ext cx="4528337" cy="1488585"/>
          </a:xfrm>
          <a:prstGeom prst="rect">
            <a:avLst/>
          </a:prstGeom>
        </p:spPr>
      </p:pic>
      <p:sp>
        <p:nvSpPr>
          <p:cNvPr id="12" name="Title 2"/>
          <p:cNvSpPr txBox="1">
            <a:spLocks/>
          </p:cNvSpPr>
          <p:nvPr/>
        </p:nvSpPr>
        <p:spPr>
          <a:xfrm>
            <a:off x="3522664" y="116345"/>
            <a:ext cx="3868341" cy="436634"/>
          </a:xfrm>
          <a:prstGeom prst="rect">
            <a:avLst/>
          </a:prstGeom>
        </p:spPr>
        <p:txBody>
          <a:bodyPr vert="horz" lIns="91440" tIns="45720" rIns="91440" bIns="45720" rtlCol="0" anchor="b">
            <a:normAutofit/>
          </a:bodyPr>
          <a:lstStyle>
            <a:lvl1pPr algn="l" defTabSz="685800" rtl="0" eaLnBrk="1" latinLnBrk="0" hangingPunct="1">
              <a:lnSpc>
                <a:spcPct val="90000"/>
              </a:lnSpc>
              <a:spcBef>
                <a:spcPct val="0"/>
              </a:spcBef>
              <a:buNone/>
              <a:defRPr sz="2400" b="1" kern="1200">
                <a:solidFill>
                  <a:schemeClr val="tx1"/>
                </a:solidFill>
                <a:latin typeface="Calibri" panose="020F0502020204030204" pitchFamily="34" charset="0"/>
                <a:ea typeface="+mj-ea"/>
                <a:cs typeface="+mj-cs"/>
              </a:defRPr>
            </a:lvl1pPr>
          </a:lstStyle>
          <a:p>
            <a:r>
              <a:rPr lang="en-US" dirty="0"/>
              <a:t>Raspberry Pi-Pinout Pins</a:t>
            </a:r>
          </a:p>
        </p:txBody>
      </p:sp>
    </p:spTree>
    <p:extLst>
      <p:ext uri="{BB962C8B-B14F-4D97-AF65-F5344CB8AC3E}">
        <p14:creationId xmlns:p14="http://schemas.microsoft.com/office/powerpoint/2010/main" val="1608984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4"/>
          </p:nvPr>
        </p:nvSpPr>
        <p:spPr>
          <a:xfrm>
            <a:off x="229791" y="2817526"/>
            <a:ext cx="3052762" cy="2541588"/>
          </a:xfrm>
        </p:spPr>
        <p:txBody>
          <a:bodyPr>
            <a:normAutofit/>
          </a:bodyPr>
          <a:lstStyle/>
          <a:p>
            <a:r>
              <a:rPr lang="en-US" sz="1400" dirty="0"/>
              <a:t>These wires will be used to connect the Raspberry Pi to the breadboard. They come in different colors to make  it easier to distinguish its use.  One end will connect to the Raspberry Pi and other to the breadboard.</a:t>
            </a:r>
          </a:p>
          <a:p>
            <a:endParaRPr lang="en-US" sz="1400" dirty="0"/>
          </a:p>
          <a:p>
            <a:r>
              <a:rPr lang="en-US" sz="1400" dirty="0"/>
              <a:t>   </a:t>
            </a:r>
          </a:p>
        </p:txBody>
      </p:sp>
      <p:sp>
        <p:nvSpPr>
          <p:cNvPr id="3" name="Title 2"/>
          <p:cNvSpPr>
            <a:spLocks noGrp="1"/>
          </p:cNvSpPr>
          <p:nvPr>
            <p:ph type="title"/>
          </p:nvPr>
        </p:nvSpPr>
        <p:spPr>
          <a:xfrm>
            <a:off x="210741" y="122167"/>
            <a:ext cx="3868341" cy="436634"/>
          </a:xfrm>
        </p:spPr>
        <p:txBody>
          <a:bodyPr>
            <a:normAutofit/>
          </a:bodyPr>
          <a:lstStyle/>
          <a:p>
            <a:r>
              <a:rPr lang="en-US" dirty="0"/>
              <a:t>DuPont Wires</a:t>
            </a:r>
          </a:p>
        </p:txBody>
      </p:sp>
      <p:sp>
        <p:nvSpPr>
          <p:cNvPr id="7" name="Slide Number Placeholder 6"/>
          <p:cNvSpPr>
            <a:spLocks noGrp="1"/>
          </p:cNvSpPr>
          <p:nvPr>
            <p:ph type="sldNum" sz="quarter" idx="12"/>
          </p:nvPr>
        </p:nvSpPr>
        <p:spPr>
          <a:xfrm>
            <a:off x="8629650" y="4767262"/>
            <a:ext cx="514350" cy="376237"/>
          </a:xfrm>
        </p:spPr>
        <p:txBody>
          <a:bodyPr/>
          <a:lstStyle/>
          <a:p>
            <a:fld id="{1F36BDE1-9F69-D444-9770-E7676ED456C3}" type="slidenum">
              <a:rPr lang="en-US" smtClean="0"/>
              <a:t>7</a:t>
            </a:fld>
            <a:endParaRPr lang="en-US"/>
          </a:p>
        </p:txBody>
      </p:sp>
      <p:sp>
        <p:nvSpPr>
          <p:cNvPr id="14" name="TextBox 13"/>
          <p:cNvSpPr txBox="1"/>
          <p:nvPr/>
        </p:nvSpPr>
        <p:spPr>
          <a:xfrm>
            <a:off x="3473451" y="762000"/>
            <a:ext cx="2927350" cy="1131079"/>
          </a:xfrm>
          <a:prstGeom prst="rect">
            <a:avLst/>
          </a:prstGeom>
          <a:noFill/>
        </p:spPr>
        <p:txBody>
          <a:bodyPr wrap="square" rtlCol="0">
            <a:spAutoFit/>
          </a:bodyPr>
          <a:lstStyle/>
          <a:p>
            <a:r>
              <a:rPr lang="en-US" dirty="0">
                <a:latin typeface="Calibri" panose="020F0502020204030204" pitchFamily="34" charset="0"/>
              </a:rPr>
              <a:t>These little wires of various sizes are used to connect parts on the breadboard.  We will use our jumper to connect the  LDR sensor to power.</a:t>
            </a:r>
          </a:p>
          <a:p>
            <a:r>
              <a:rPr lang="en-US" dirty="0"/>
              <a:t>  </a:t>
            </a:r>
          </a:p>
        </p:txBody>
      </p:sp>
      <p:sp>
        <p:nvSpPr>
          <p:cNvPr id="12" name="Title 2"/>
          <p:cNvSpPr txBox="1">
            <a:spLocks/>
          </p:cNvSpPr>
          <p:nvPr/>
        </p:nvSpPr>
        <p:spPr>
          <a:xfrm>
            <a:off x="3522664" y="116345"/>
            <a:ext cx="3868341" cy="436634"/>
          </a:xfrm>
          <a:prstGeom prst="rect">
            <a:avLst/>
          </a:prstGeom>
        </p:spPr>
        <p:txBody>
          <a:bodyPr vert="horz" lIns="91440" tIns="45720" rIns="91440" bIns="45720" rtlCol="0" anchor="b">
            <a:normAutofit/>
          </a:bodyPr>
          <a:lstStyle>
            <a:lvl1pPr algn="l" defTabSz="685800" rtl="0" eaLnBrk="1" latinLnBrk="0" hangingPunct="1">
              <a:lnSpc>
                <a:spcPct val="90000"/>
              </a:lnSpc>
              <a:spcBef>
                <a:spcPct val="0"/>
              </a:spcBef>
              <a:buNone/>
              <a:defRPr sz="2400" b="1" kern="1200">
                <a:solidFill>
                  <a:schemeClr val="tx1"/>
                </a:solidFill>
                <a:latin typeface="Calibri" panose="020F0502020204030204" pitchFamily="34" charset="0"/>
                <a:ea typeface="+mj-ea"/>
                <a:cs typeface="+mj-cs"/>
              </a:defRPr>
            </a:lvl1pPr>
          </a:lstStyle>
          <a:p>
            <a:r>
              <a:rPr lang="en-US" dirty="0"/>
              <a:t>Jumper</a:t>
            </a:r>
          </a:p>
        </p:txBody>
      </p:sp>
      <p:pic>
        <p:nvPicPr>
          <p:cNvPr id="4" name="Picture 3"/>
          <p:cNvPicPr>
            <a:picLocks noChangeAspect="1"/>
          </p:cNvPicPr>
          <p:nvPr/>
        </p:nvPicPr>
        <p:blipFill>
          <a:blip r:embed="rId2"/>
          <a:stretch>
            <a:fillRect/>
          </a:stretch>
        </p:blipFill>
        <p:spPr>
          <a:xfrm>
            <a:off x="300789" y="447676"/>
            <a:ext cx="2766261" cy="2423312"/>
          </a:xfrm>
          <a:prstGeom prst="rect">
            <a:avLst/>
          </a:prstGeom>
        </p:spPr>
      </p:pic>
      <p:pic>
        <p:nvPicPr>
          <p:cNvPr id="6" name="Picture 5"/>
          <p:cNvPicPr>
            <a:picLocks noChangeAspect="1"/>
          </p:cNvPicPr>
          <p:nvPr/>
        </p:nvPicPr>
        <p:blipFill>
          <a:blip r:embed="rId3"/>
          <a:stretch>
            <a:fillRect/>
          </a:stretch>
        </p:blipFill>
        <p:spPr>
          <a:xfrm>
            <a:off x="6534338" y="723100"/>
            <a:ext cx="2394367" cy="2147888"/>
          </a:xfrm>
          <a:prstGeom prst="rect">
            <a:avLst/>
          </a:prstGeom>
        </p:spPr>
      </p:pic>
    </p:spTree>
    <p:extLst>
      <p:ext uri="{BB962C8B-B14F-4D97-AF65-F5344CB8AC3E}">
        <p14:creationId xmlns:p14="http://schemas.microsoft.com/office/powerpoint/2010/main" val="1968126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892176" y="334662"/>
            <a:ext cx="2155825" cy="2137709"/>
          </a:xfrm>
          <a:prstGeom prst="rect">
            <a:avLst/>
          </a:prstGeom>
        </p:spPr>
      </p:pic>
      <p:sp>
        <p:nvSpPr>
          <p:cNvPr id="2" name="Content Placeholder 1"/>
          <p:cNvSpPr>
            <a:spLocks noGrp="1"/>
          </p:cNvSpPr>
          <p:nvPr>
            <p:ph sz="quarter" idx="4"/>
          </p:nvPr>
        </p:nvSpPr>
        <p:spPr>
          <a:xfrm>
            <a:off x="180181" y="2485622"/>
            <a:ext cx="3929460" cy="2232979"/>
          </a:xfrm>
        </p:spPr>
        <p:txBody>
          <a:bodyPr>
            <a:normAutofit fontScale="92500"/>
          </a:bodyPr>
          <a:lstStyle/>
          <a:p>
            <a:r>
              <a:rPr lang="en-US" sz="1400" dirty="0"/>
              <a:t>A resistor represents a given amount of resistance in a circuit.  In our case we use the resistor to stabilize the current flowing to the LED thus protecting it. </a:t>
            </a:r>
          </a:p>
          <a:p>
            <a:r>
              <a:rPr lang="en-US" sz="1400" dirty="0"/>
              <a:t>Resistance is a measure of how the flow of electric current is opposed or "resisted." It is defined by Ohm's law which says the resistance equals the voltage divided by the current. </a:t>
            </a:r>
          </a:p>
          <a:p>
            <a:r>
              <a:rPr lang="en-US" sz="1400" dirty="0"/>
              <a:t>Resistance = voltage/current or R = V/I</a:t>
            </a:r>
          </a:p>
          <a:p>
            <a:r>
              <a:rPr lang="en-US" sz="1400" dirty="0"/>
              <a:t>Resistance is measured in Ohms. The Ohm is often represented by the omega symbol: Ω.   </a:t>
            </a:r>
          </a:p>
        </p:txBody>
      </p:sp>
      <p:sp>
        <p:nvSpPr>
          <p:cNvPr id="3" name="Title 2"/>
          <p:cNvSpPr>
            <a:spLocks noGrp="1"/>
          </p:cNvSpPr>
          <p:nvPr>
            <p:ph type="title"/>
          </p:nvPr>
        </p:nvSpPr>
        <p:spPr>
          <a:xfrm>
            <a:off x="210741" y="122167"/>
            <a:ext cx="3868341" cy="436634"/>
          </a:xfrm>
        </p:spPr>
        <p:txBody>
          <a:bodyPr>
            <a:normAutofit/>
          </a:bodyPr>
          <a:lstStyle/>
          <a:p>
            <a:r>
              <a:rPr lang="en-US" dirty="0"/>
              <a:t>Resistor</a:t>
            </a:r>
          </a:p>
        </p:txBody>
      </p:sp>
      <p:sp>
        <p:nvSpPr>
          <p:cNvPr id="7" name="Slide Number Placeholder 6"/>
          <p:cNvSpPr>
            <a:spLocks noGrp="1"/>
          </p:cNvSpPr>
          <p:nvPr>
            <p:ph type="sldNum" sz="quarter" idx="12"/>
          </p:nvPr>
        </p:nvSpPr>
        <p:spPr>
          <a:xfrm>
            <a:off x="8629650" y="4767262"/>
            <a:ext cx="514350" cy="376237"/>
          </a:xfrm>
        </p:spPr>
        <p:txBody>
          <a:bodyPr/>
          <a:lstStyle/>
          <a:p>
            <a:fld id="{1F36BDE1-9F69-D444-9770-E7676ED456C3}" type="slidenum">
              <a:rPr lang="en-US" smtClean="0"/>
              <a:t>8</a:t>
            </a:fld>
            <a:endParaRPr lang="en-US"/>
          </a:p>
        </p:txBody>
      </p:sp>
      <p:sp>
        <p:nvSpPr>
          <p:cNvPr id="14" name="TextBox 13"/>
          <p:cNvSpPr txBox="1"/>
          <p:nvPr/>
        </p:nvSpPr>
        <p:spPr>
          <a:xfrm>
            <a:off x="4079081" y="762000"/>
            <a:ext cx="2321719" cy="1131079"/>
          </a:xfrm>
          <a:prstGeom prst="rect">
            <a:avLst/>
          </a:prstGeom>
          <a:noFill/>
        </p:spPr>
        <p:txBody>
          <a:bodyPr wrap="square" rtlCol="0">
            <a:spAutoFit/>
          </a:bodyPr>
          <a:lstStyle/>
          <a:p>
            <a:r>
              <a:rPr lang="en-US" dirty="0">
                <a:latin typeface="Calibri" panose="020F0502020204030204" pitchFamily="34" charset="0"/>
              </a:rPr>
              <a:t>A </a:t>
            </a:r>
            <a:r>
              <a:rPr lang="en-US" b="1" dirty="0">
                <a:latin typeface="Calibri" panose="020F0502020204030204" pitchFamily="34" charset="0"/>
              </a:rPr>
              <a:t>capacitor</a:t>
            </a:r>
            <a:r>
              <a:rPr lang="en-US" dirty="0">
                <a:latin typeface="Calibri" panose="020F0502020204030204" pitchFamily="34" charset="0"/>
              </a:rPr>
              <a:t> is a device that stores electric charge. It consists of two conductive plates separated by an insulator or dielectric. </a:t>
            </a:r>
          </a:p>
        </p:txBody>
      </p:sp>
      <p:sp>
        <p:nvSpPr>
          <p:cNvPr id="12" name="Title 2"/>
          <p:cNvSpPr txBox="1">
            <a:spLocks/>
          </p:cNvSpPr>
          <p:nvPr/>
        </p:nvSpPr>
        <p:spPr>
          <a:xfrm>
            <a:off x="4007843" y="122167"/>
            <a:ext cx="3868341" cy="436634"/>
          </a:xfrm>
          <a:prstGeom prst="rect">
            <a:avLst/>
          </a:prstGeom>
        </p:spPr>
        <p:txBody>
          <a:bodyPr vert="horz" lIns="91440" tIns="45720" rIns="91440" bIns="45720" rtlCol="0" anchor="b">
            <a:normAutofit/>
          </a:bodyPr>
          <a:lstStyle>
            <a:lvl1pPr algn="l" defTabSz="685800" rtl="0" eaLnBrk="1" latinLnBrk="0" hangingPunct="1">
              <a:lnSpc>
                <a:spcPct val="90000"/>
              </a:lnSpc>
              <a:spcBef>
                <a:spcPct val="0"/>
              </a:spcBef>
              <a:buNone/>
              <a:defRPr sz="2400" b="1" kern="1200">
                <a:solidFill>
                  <a:schemeClr val="tx1"/>
                </a:solidFill>
                <a:latin typeface="Calibri" panose="020F0502020204030204" pitchFamily="34" charset="0"/>
                <a:ea typeface="+mj-ea"/>
                <a:cs typeface="+mj-cs"/>
              </a:defRPr>
            </a:lvl1pPr>
          </a:lstStyle>
          <a:p>
            <a:r>
              <a:rPr lang="en-US" dirty="0"/>
              <a:t>Capacitor</a:t>
            </a:r>
          </a:p>
        </p:txBody>
      </p:sp>
      <p:pic>
        <p:nvPicPr>
          <p:cNvPr id="5" name="Picture 4"/>
          <p:cNvPicPr>
            <a:picLocks noChangeAspect="1"/>
          </p:cNvPicPr>
          <p:nvPr/>
        </p:nvPicPr>
        <p:blipFill>
          <a:blip r:embed="rId3"/>
          <a:stretch>
            <a:fillRect/>
          </a:stretch>
        </p:blipFill>
        <p:spPr>
          <a:xfrm>
            <a:off x="6494463" y="334662"/>
            <a:ext cx="2452687" cy="1915111"/>
          </a:xfrm>
          <a:prstGeom prst="rect">
            <a:avLst/>
          </a:prstGeom>
        </p:spPr>
      </p:pic>
      <p:sp>
        <p:nvSpPr>
          <p:cNvPr id="10" name="Rectangle 9"/>
          <p:cNvSpPr/>
          <p:nvPr/>
        </p:nvSpPr>
        <p:spPr>
          <a:xfrm>
            <a:off x="4079081" y="2043695"/>
            <a:ext cx="4572000" cy="1492716"/>
          </a:xfrm>
          <a:prstGeom prst="rect">
            <a:avLst/>
          </a:prstGeom>
        </p:spPr>
        <p:txBody>
          <a:bodyPr>
            <a:spAutoFit/>
          </a:bodyPr>
          <a:lstStyle/>
          <a:p>
            <a:r>
              <a:rPr lang="en-US" sz="1300" dirty="0">
                <a:latin typeface="Calibri" panose="020F0502020204030204" pitchFamily="34" charset="0"/>
              </a:rPr>
              <a:t>The </a:t>
            </a:r>
            <a:r>
              <a:rPr lang="en-US" sz="1300" b="1" dirty="0">
                <a:latin typeface="Calibri" panose="020F0502020204030204" pitchFamily="34" charset="0"/>
              </a:rPr>
              <a:t>capacitor's capacitance</a:t>
            </a:r>
            <a:r>
              <a:rPr lang="en-US" sz="1300" dirty="0">
                <a:latin typeface="Calibri" panose="020F0502020204030204" pitchFamily="34" charset="0"/>
              </a:rPr>
              <a:t> (C) is a measure of how much voltage (V) appears across the plates for a given charge (Q) stored in it: C = Q / V. Capacitance is measured in Farads. </a:t>
            </a:r>
          </a:p>
          <a:p>
            <a:endParaRPr lang="en-US" sz="1300" dirty="0">
              <a:latin typeface="Calibri" panose="020F0502020204030204" pitchFamily="34" charset="0"/>
            </a:endParaRPr>
          </a:p>
          <a:p>
            <a:r>
              <a:rPr lang="en-US" sz="1300" dirty="0">
                <a:latin typeface="Calibri" panose="020F0502020204030204" pitchFamily="34" charset="0"/>
              </a:rPr>
              <a:t>Since the Raspberry Pi does not have Analog pins we measure the time it takes for the capacitor to charge and send the GPIO pin high.</a:t>
            </a:r>
          </a:p>
        </p:txBody>
      </p:sp>
    </p:spTree>
    <p:extLst>
      <p:ext uri="{BB962C8B-B14F-4D97-AF65-F5344CB8AC3E}">
        <p14:creationId xmlns:p14="http://schemas.microsoft.com/office/powerpoint/2010/main" val="3093927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4"/>
          </p:nvPr>
        </p:nvSpPr>
        <p:spPr>
          <a:xfrm>
            <a:off x="229791" y="2817526"/>
            <a:ext cx="3052762" cy="2541588"/>
          </a:xfrm>
        </p:spPr>
        <p:txBody>
          <a:bodyPr>
            <a:normAutofit/>
          </a:bodyPr>
          <a:lstStyle/>
          <a:p>
            <a:r>
              <a:rPr lang="en-US" sz="1400" dirty="0"/>
              <a:t>Light-emitting diode (LED) is a small, low-power light source used widely in electronics. We will turn on our LED when the LDR sensor detects the light in the room is low.</a:t>
            </a:r>
          </a:p>
          <a:p>
            <a:endParaRPr lang="en-US" sz="1400" dirty="0"/>
          </a:p>
          <a:p>
            <a:r>
              <a:rPr lang="en-US" sz="1400" dirty="0"/>
              <a:t>   </a:t>
            </a:r>
          </a:p>
        </p:txBody>
      </p:sp>
      <p:sp>
        <p:nvSpPr>
          <p:cNvPr id="3" name="Title 2"/>
          <p:cNvSpPr>
            <a:spLocks noGrp="1"/>
          </p:cNvSpPr>
          <p:nvPr>
            <p:ph type="title"/>
          </p:nvPr>
        </p:nvSpPr>
        <p:spPr>
          <a:xfrm>
            <a:off x="210741" y="122167"/>
            <a:ext cx="3868341" cy="436634"/>
          </a:xfrm>
        </p:spPr>
        <p:txBody>
          <a:bodyPr>
            <a:normAutofit/>
          </a:bodyPr>
          <a:lstStyle/>
          <a:p>
            <a:r>
              <a:rPr lang="en-US" dirty="0"/>
              <a:t>LED Diode</a:t>
            </a:r>
          </a:p>
        </p:txBody>
      </p:sp>
      <p:sp>
        <p:nvSpPr>
          <p:cNvPr id="7" name="Slide Number Placeholder 6"/>
          <p:cNvSpPr>
            <a:spLocks noGrp="1"/>
          </p:cNvSpPr>
          <p:nvPr>
            <p:ph type="sldNum" sz="quarter" idx="12"/>
          </p:nvPr>
        </p:nvSpPr>
        <p:spPr>
          <a:xfrm>
            <a:off x="8629650" y="4767262"/>
            <a:ext cx="514350" cy="376237"/>
          </a:xfrm>
        </p:spPr>
        <p:txBody>
          <a:bodyPr/>
          <a:lstStyle/>
          <a:p>
            <a:fld id="{1F36BDE1-9F69-D444-9770-E7676ED456C3}" type="slidenum">
              <a:rPr lang="en-US" smtClean="0"/>
              <a:t>9</a:t>
            </a:fld>
            <a:endParaRPr lang="en-US"/>
          </a:p>
        </p:txBody>
      </p:sp>
      <p:sp>
        <p:nvSpPr>
          <p:cNvPr id="14" name="TextBox 13"/>
          <p:cNvSpPr txBox="1"/>
          <p:nvPr/>
        </p:nvSpPr>
        <p:spPr>
          <a:xfrm>
            <a:off x="3493296" y="844550"/>
            <a:ext cx="2927350" cy="1962076"/>
          </a:xfrm>
          <a:prstGeom prst="rect">
            <a:avLst/>
          </a:prstGeom>
          <a:noFill/>
        </p:spPr>
        <p:txBody>
          <a:bodyPr wrap="square" rtlCol="0">
            <a:spAutoFit/>
          </a:bodyPr>
          <a:lstStyle/>
          <a:p>
            <a:r>
              <a:rPr lang="en-US" dirty="0">
                <a:latin typeface="Calibri" panose="020F0502020204030204" pitchFamily="34" charset="0"/>
              </a:rPr>
              <a:t>The light dependent resistor (LDR) sensor is the most important piece of equipment in our circuit. Without it we wouldn’t able to detect whether it is dark or light. When the light is bright, the sensor will have a resistance of only a few hundred ohms while</a:t>
            </a:r>
          </a:p>
          <a:p>
            <a:r>
              <a:rPr lang="en-US" dirty="0">
                <a:latin typeface="Calibri" panose="020F0502020204030204" pitchFamily="34" charset="0"/>
              </a:rPr>
              <a:t>in the dark it can have a resistance of several </a:t>
            </a:r>
            <a:r>
              <a:rPr lang="en-US" dirty="0" err="1">
                <a:latin typeface="Calibri" panose="020F0502020204030204" pitchFamily="34" charset="0"/>
              </a:rPr>
              <a:t>megohms</a:t>
            </a:r>
            <a:r>
              <a:rPr lang="en-US" dirty="0">
                <a:latin typeface="Calibri" panose="020F0502020204030204" pitchFamily="34" charset="0"/>
              </a:rPr>
              <a:t>.</a:t>
            </a:r>
          </a:p>
        </p:txBody>
      </p:sp>
      <p:sp>
        <p:nvSpPr>
          <p:cNvPr id="12" name="Title 2"/>
          <p:cNvSpPr txBox="1">
            <a:spLocks/>
          </p:cNvSpPr>
          <p:nvPr/>
        </p:nvSpPr>
        <p:spPr>
          <a:xfrm>
            <a:off x="3522664" y="116345"/>
            <a:ext cx="3868341" cy="436634"/>
          </a:xfrm>
          <a:prstGeom prst="rect">
            <a:avLst/>
          </a:prstGeom>
        </p:spPr>
        <p:txBody>
          <a:bodyPr vert="horz" lIns="91440" tIns="45720" rIns="91440" bIns="45720" rtlCol="0" anchor="b">
            <a:normAutofit/>
          </a:bodyPr>
          <a:lstStyle>
            <a:lvl1pPr algn="l" defTabSz="685800" rtl="0" eaLnBrk="1" latinLnBrk="0" hangingPunct="1">
              <a:lnSpc>
                <a:spcPct val="90000"/>
              </a:lnSpc>
              <a:spcBef>
                <a:spcPct val="0"/>
              </a:spcBef>
              <a:buNone/>
              <a:defRPr sz="2400" b="1" kern="1200">
                <a:solidFill>
                  <a:schemeClr val="tx1"/>
                </a:solidFill>
                <a:latin typeface="Calibri" panose="020F0502020204030204" pitchFamily="34" charset="0"/>
                <a:ea typeface="+mj-ea"/>
                <a:cs typeface="+mj-cs"/>
              </a:defRPr>
            </a:lvl1pPr>
          </a:lstStyle>
          <a:p>
            <a:r>
              <a:rPr lang="en-US" dirty="0"/>
              <a:t>LDR Sensor</a:t>
            </a:r>
          </a:p>
        </p:txBody>
      </p:sp>
      <p:pic>
        <p:nvPicPr>
          <p:cNvPr id="9" name="Picture 8"/>
          <p:cNvPicPr>
            <a:picLocks noChangeAspect="1"/>
          </p:cNvPicPr>
          <p:nvPr/>
        </p:nvPicPr>
        <p:blipFill>
          <a:blip r:embed="rId2"/>
          <a:stretch>
            <a:fillRect/>
          </a:stretch>
        </p:blipFill>
        <p:spPr>
          <a:xfrm>
            <a:off x="300037" y="723100"/>
            <a:ext cx="2827213" cy="1702600"/>
          </a:xfrm>
          <a:prstGeom prst="rect">
            <a:avLst/>
          </a:prstGeom>
        </p:spPr>
      </p:pic>
      <p:pic>
        <p:nvPicPr>
          <p:cNvPr id="5" name="Picture 4"/>
          <p:cNvPicPr>
            <a:picLocks noChangeAspect="1"/>
          </p:cNvPicPr>
          <p:nvPr/>
        </p:nvPicPr>
        <p:blipFill>
          <a:blip r:embed="rId3"/>
          <a:stretch>
            <a:fillRect/>
          </a:stretch>
        </p:blipFill>
        <p:spPr>
          <a:xfrm>
            <a:off x="6498459" y="215900"/>
            <a:ext cx="2267716" cy="2049462"/>
          </a:xfrm>
          <a:prstGeom prst="rect">
            <a:avLst/>
          </a:prstGeom>
        </p:spPr>
      </p:pic>
      <p:sp>
        <p:nvSpPr>
          <p:cNvPr id="8" name="Rectangle 7"/>
          <p:cNvSpPr/>
          <p:nvPr/>
        </p:nvSpPr>
        <p:spPr>
          <a:xfrm>
            <a:off x="3493296" y="2759528"/>
            <a:ext cx="5536404" cy="1131079"/>
          </a:xfrm>
          <a:prstGeom prst="rect">
            <a:avLst/>
          </a:prstGeom>
        </p:spPr>
        <p:txBody>
          <a:bodyPr wrap="square">
            <a:spAutoFit/>
          </a:bodyPr>
          <a:lstStyle/>
          <a:p>
            <a:r>
              <a:rPr lang="en-US" dirty="0">
                <a:latin typeface="Calibri" panose="020F0502020204030204" pitchFamily="34" charset="0"/>
              </a:rPr>
              <a:t>We need the capacitor in our circuit to measure the resistance of the LDR sensor. A capacitor essentially acts like a battery charging up while receiving power and then discharging when no longer receiving power. Using this in series with the LDR we can determine how much resistance the LDR has; turning on the LED based on light or darkness.</a:t>
            </a:r>
            <a:endParaRPr lang="en-US" dirty="0"/>
          </a:p>
        </p:txBody>
      </p:sp>
    </p:spTree>
    <p:extLst>
      <p:ext uri="{BB962C8B-B14F-4D97-AF65-F5344CB8AC3E}">
        <p14:creationId xmlns:p14="http://schemas.microsoft.com/office/powerpoint/2010/main" val="3966179010"/>
      </p:ext>
    </p:extLst>
  </p:cSld>
  <p:clrMapOvr>
    <a:masterClrMapping/>
  </p:clrMapOvr>
</p:sld>
</file>

<file path=ppt/theme/theme1.xml><?xml version="1.0" encoding="utf-8"?>
<a:theme xmlns:a="http://schemas.openxmlformats.org/drawingml/2006/main" name="Corteva">
  <a:themeElements>
    <a:clrScheme name="Custom 1">
      <a:dk1>
        <a:srgbClr val="000000"/>
      </a:dk1>
      <a:lt1>
        <a:srgbClr val="FFFFFF"/>
      </a:lt1>
      <a:dk2>
        <a:srgbClr val="185EE5"/>
      </a:dk2>
      <a:lt2>
        <a:srgbClr val="E7E6E6"/>
      </a:lt2>
      <a:accent1>
        <a:srgbClr val="185EE5"/>
      </a:accent1>
      <a:accent2>
        <a:srgbClr val="5B97E4"/>
      </a:accent2>
      <a:accent3>
        <a:srgbClr val="9CD5F0"/>
      </a:accent3>
      <a:accent4>
        <a:srgbClr val="FFC000"/>
      </a:accent4>
      <a:accent5>
        <a:srgbClr val="A5A5A5"/>
      </a:accent5>
      <a:accent6>
        <a:srgbClr val="ADC1B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 id="{CC37637E-F164-497B-A4E4-45120CBD095F}" vid="{9C7BE273-4CAE-4DE8-95FD-71953E19BE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Corteva_PPT_template_16_9</Template>
  <TotalTime>283</TotalTime>
  <Words>1740</Words>
  <Application>Microsoft Office PowerPoint</Application>
  <PresentationFormat>On-screen Show (16:9)</PresentationFormat>
  <Paragraphs>124</Paragraphs>
  <Slides>13</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Agency FB</vt:lpstr>
      <vt:lpstr>Arial</vt:lpstr>
      <vt:lpstr>Calibri</vt:lpstr>
      <vt:lpstr>Corteva</vt:lpstr>
      <vt:lpstr>Build a Light Sensor</vt:lpstr>
      <vt:lpstr>Raspberry Pi – Light Sensor</vt:lpstr>
      <vt:lpstr>Our Equipment</vt:lpstr>
      <vt:lpstr>Circuit</vt:lpstr>
      <vt:lpstr>The BreadBoard</vt:lpstr>
      <vt:lpstr>The Raspberry Pi</vt:lpstr>
      <vt:lpstr>DuPont Wires</vt:lpstr>
      <vt:lpstr>Resistor</vt:lpstr>
      <vt:lpstr>LED Diode</vt:lpstr>
      <vt:lpstr>The Python Code</vt:lpstr>
      <vt:lpstr>The Python Code</vt:lpstr>
      <vt:lpstr>Start Building – Time to try to build the circuit!</vt:lpstr>
      <vt:lpstr>Start Building – Connect to the Pi!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Guidance for using this template</dc:title>
  <dc:creator>Worden, Tracy</dc:creator>
  <cp:lastModifiedBy>Worden, Tracy</cp:lastModifiedBy>
  <cp:revision>28</cp:revision>
  <dcterms:created xsi:type="dcterms:W3CDTF">2018-03-28T18:27:48Z</dcterms:created>
  <dcterms:modified xsi:type="dcterms:W3CDTF">2018-04-03T17:03:32Z</dcterms:modified>
</cp:coreProperties>
</file>